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ae1b2e3ea2_1_1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ae1b2e3ea2_1_1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ae1b2e3ea2_1_1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ae1b2e3ea2_1_1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gae1b2e3ea2_1_1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3" name="Google Shape;613;gae1b2e3ea2_1_1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ae1b2e3ea2_1_15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ae1b2e3ea2_1_1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gae1b2e3ea2_1_15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" name="Google Shape;715;gae1b2e3ea2_1_15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ae1b2e3ea2_1_16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ae1b2e3ea2_1_16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ae1b2e3ea2_1_1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ae1b2e3ea2_1_1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ae1b2e3ea2_1_17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8" name="Google Shape;868;gae1b2e3ea2_1_17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gae1b2e3ea2_1_17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9" name="Google Shape;919;gae1b2e3ea2_1_17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8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ae1b2e3ea2_1_18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ae1b2e3ea2_1_18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e1b2e3ea2_1_9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e1b2e3ea2_1_9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gae1b2e3ea2_1_18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1" name="Google Shape;1021;gae1b2e3ea2_1_18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e1b2e3ea2_1_10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ae1b2e3ea2_1_10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ae1b2e3ea2_1_10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ae1b2e3ea2_1_10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ae1b2e3ea2_1_1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ae1b2e3ea2_1_1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ae1b2e3ea2_1_1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ae1b2e3ea2_1_1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ae1b2e3ea2_1_1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ae1b2e3ea2_1_1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ae1b2e3ea2_1_1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ae1b2e3ea2_1_1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ae1b2e3ea2_1_13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ae1b2e3ea2_1_1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0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7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20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22" Type="http://schemas.openxmlformats.org/officeDocument/2006/relationships/image" Target="../media/image22.png"/><Relationship Id="rId21" Type="http://schemas.openxmlformats.org/officeDocument/2006/relationships/image" Target="../media/image4.png"/><Relationship Id="rId24" Type="http://schemas.openxmlformats.org/officeDocument/2006/relationships/image" Target="../media/image21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26" Type="http://schemas.openxmlformats.org/officeDocument/2006/relationships/image" Target="../media/image24.png"/><Relationship Id="rId25" Type="http://schemas.openxmlformats.org/officeDocument/2006/relationships/image" Target="../media/image23.png"/><Relationship Id="rId28" Type="http://schemas.openxmlformats.org/officeDocument/2006/relationships/image" Target="../media/image26.png"/><Relationship Id="rId27" Type="http://schemas.openxmlformats.org/officeDocument/2006/relationships/image" Target="../media/image25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6.png"/><Relationship Id="rId8" Type="http://schemas.openxmlformats.org/officeDocument/2006/relationships/image" Target="../media/image15.png"/><Relationship Id="rId11" Type="http://schemas.openxmlformats.org/officeDocument/2006/relationships/image" Target="../media/image11.png"/><Relationship Id="rId10" Type="http://schemas.openxmlformats.org/officeDocument/2006/relationships/image" Target="../media/image13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5" Type="http://schemas.openxmlformats.org/officeDocument/2006/relationships/image" Target="../media/image3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18.png"/><Relationship Id="rId19" Type="http://schemas.openxmlformats.org/officeDocument/2006/relationships/image" Target="../media/image14.png"/><Relationship Id="rId18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Google Shape;60;p13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" name="Google Shape;67;p13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8" name="Google Shape;68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2" name="Google Shape;72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3" name="Google Shape;83;p1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" name="Google Shape;84;p1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6" name="Google Shape;86;p1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Google Shape;91;p13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3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3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3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9" name="Google Shape;99;p1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0" name="Google Shape;100;p13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22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room10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514" name="Google Shape;5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9" name="Google Shape;519;p22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20" name="Google Shape;520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2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2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6" name="Google Shape;526;p22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27" name="Google Shape;527;p2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2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2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0" name="Google Shape;530;p22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1" name="Google Shape;531;p22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22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22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4" name="Google Shape;534;p2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5" name="Google Shape;535;p2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6" name="Google Shape;536;p2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7" name="Google Shape;537;p2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8" name="Google Shape;538;p2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39" name="Google Shape;539;p22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2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1" name="Google Shape;541;p2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2" name="Google Shape;542;p2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3" name="Google Shape;543;p22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4" name="Google Shape;544;p22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5" name="Google Shape;545;p22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46" name="Google Shape;546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0" name="Google Shape;550;p22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1" name="Google Shape;551;p22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2" name="Google Shape;552;p22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3" name="Google Shape;553;p22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4" name="Google Shape;554;p22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5" name="Google Shape;555;p22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6" name="Google Shape;556;p22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7" name="Google Shape;557;p22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58" name="Google Shape;558;p2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59" name="Google Shape;559;p22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10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23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room11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565" name="Google Shape;56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0" name="Google Shape;570;p23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71" name="Google Shape;571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2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2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7" name="Google Shape;577;p23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78" name="Google Shape;578;p2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2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2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1" name="Google Shape;581;p2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2" name="Google Shape;582;p2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2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2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5" name="Google Shape;585;p2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6" name="Google Shape;586;p2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7" name="Google Shape;587;p2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8" name="Google Shape;588;p2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9" name="Google Shape;589;p2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0" name="Google Shape;590;p2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p2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2" name="Google Shape;592;p2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3" name="Google Shape;593;p2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4" name="Google Shape;594;p2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5" name="Google Shape;595;p2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6" name="Google Shape;596;p2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7" name="Google Shape;597;p2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p2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1" name="Google Shape;601;p23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2" name="Google Shape;602;p23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3" name="Google Shape;603;p23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4" name="Google Shape;604;p23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5" name="Google Shape;605;p23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6" name="Google Shape;606;p23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7" name="Google Shape;607;p23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8" name="Google Shape;608;p23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09" name="Google Shape;609;p2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10" name="Google Shape;610;p23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11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4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room12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616" name="Google Shape;6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1" name="Google Shape;621;p24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22" name="Google Shape;622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p2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Google Shape;627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8" name="Google Shape;628;p24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29" name="Google Shape;629;p2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p2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p2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2" name="Google Shape;632;p24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3" name="Google Shape;633;p24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4" name="Google Shape;634;p2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2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6" name="Google Shape;636;p2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7" name="Google Shape;637;p2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8" name="Google Shape;638;p2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39" name="Google Shape;639;p2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0" name="Google Shape;640;p2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1" name="Google Shape;641;p2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p2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3" name="Google Shape;643;p2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4" name="Google Shape;644;p2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5" name="Google Shape;645;p24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6" name="Google Shape;646;p2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7" name="Google Shape;647;p24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8" name="Google Shape;648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1" name="Google Shape;651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2" name="Google Shape;652;p24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3" name="Google Shape;653;p24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4" name="Google Shape;654;p24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5" name="Google Shape;655;p24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6" name="Google Shape;656;p24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7" name="Google Shape;657;p24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8" name="Google Shape;658;p24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9" name="Google Shape;659;p24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60" name="Google Shape;660;p2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61" name="Google Shape;661;p24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12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25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room13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667" name="Google Shape;66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2" name="Google Shape;672;p25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73" name="Google Shape;673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p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p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2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9" name="Google Shape;679;p25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80" name="Google Shape;680;p2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1" name="Google Shape;681;p2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2" name="Google Shape;682;p2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3" name="Google Shape;683;p2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4" name="Google Shape;684;p25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5" name="Google Shape;685;p25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86" name="Google Shape;686;p2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7" name="Google Shape;687;p2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8" name="Google Shape;688;p2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9" name="Google Shape;689;p2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0" name="Google Shape;690;p2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1" name="Google Shape;691;p2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2" name="Google Shape;692;p2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93" name="Google Shape;693;p2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4" name="Google Shape;694;p2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5" name="Google Shape;695;p2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6" name="Google Shape;696;p25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7" name="Google Shape;697;p25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8" name="Google Shape;698;p25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9" name="Google Shape;699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3" name="Google Shape;703;p25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4" name="Google Shape;704;p25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5" name="Google Shape;705;p25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6" name="Google Shape;706;p25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7" name="Google Shape;707;p25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8" name="Google Shape;708;p25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9" name="Google Shape;709;p25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0" name="Google Shape;710;p25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11" name="Google Shape;711;p2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12" name="Google Shape;712;p25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13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26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room14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718" name="Google Shape;7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9" name="Google Shape;71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0" name="Google Shape;72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3" name="Google Shape;723;p26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24" name="Google Shape;724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p2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2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2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2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0" name="Google Shape;730;p26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31" name="Google Shape;731;p2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p2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p2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34" name="Google Shape;734;p26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35" name="Google Shape;735;p2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26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26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38" name="Google Shape;738;p2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39" name="Google Shape;739;p2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0" name="Google Shape;740;p2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1" name="Google Shape;741;p2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2" name="Google Shape;742;p2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3" name="Google Shape;743;p26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p2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5" name="Google Shape;745;p2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6" name="Google Shape;746;p2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7" name="Google Shape;747;p26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8" name="Google Shape;748;p26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9" name="Google Shape;749;p26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50" name="Google Shape;750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4" name="Google Shape;754;p26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5" name="Google Shape;755;p26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6" name="Google Shape;756;p26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7" name="Google Shape;757;p26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8" name="Google Shape;758;p26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9" name="Google Shape;759;p26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0" name="Google Shape;760;p26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1" name="Google Shape;761;p26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62" name="Google Shape;762;p2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63" name="Google Shape;763;p26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14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27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room15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769" name="Google Shape;76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4" name="Google Shape;774;p27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75" name="Google Shape;775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p2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p2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p2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p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1" name="Google Shape;781;p27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82" name="Google Shape;782;p2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p2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p27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85" name="Google Shape;785;p2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86" name="Google Shape;786;p27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p2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27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89" name="Google Shape;789;p2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0" name="Google Shape;790;p2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1" name="Google Shape;791;p2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2" name="Google Shape;792;p2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3" name="Google Shape;793;p2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4" name="Google Shape;794;p27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5" name="Google Shape;795;p2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6" name="Google Shape;796;p2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7" name="Google Shape;797;p2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8" name="Google Shape;798;p27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9" name="Google Shape;799;p27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00" name="Google Shape;800;p27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01" name="Google Shape;801;p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p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5" name="Google Shape;805;p27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6" name="Google Shape;806;p27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7" name="Google Shape;807;p27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8" name="Google Shape;808;p27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9" name="Google Shape;809;p27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0" name="Google Shape;810;p27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1" name="Google Shape;811;p27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2" name="Google Shape;812;p27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13" name="Google Shape;813;p2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14" name="Google Shape;814;p27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15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28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room16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820" name="Google Shape;82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1" name="Google Shape;821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2" name="Google Shape;82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3" name="Google Shape;823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4" name="Google Shape;824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5" name="Google Shape;825;p28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26" name="Google Shape;826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p2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2" name="Google Shape;832;p28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33" name="Google Shape;833;p2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p2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p2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36" name="Google Shape;836;p2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37" name="Google Shape;837;p2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0" name="Google Shape;840;p2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1" name="Google Shape;841;p2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2" name="Google Shape;842;p2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3" name="Google Shape;843;p2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4" name="Google Shape;844;p2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5" name="Google Shape;845;p28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6" name="Google Shape;846;p2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7" name="Google Shape;847;p2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8" name="Google Shape;848;p2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49" name="Google Shape;849;p28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50" name="Google Shape;850;p28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51" name="Google Shape;851;p28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52" name="Google Shape;852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6" name="Google Shape;856;p28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7" name="Google Shape;857;p28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8" name="Google Shape;858;p28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9" name="Google Shape;859;p28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0" name="Google Shape;860;p28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1" name="Google Shape;861;p28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2" name="Google Shape;862;p28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3" name="Google Shape;863;p28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64" name="Google Shape;864;p2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65" name="Google Shape;865;p28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16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869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29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room17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871" name="Google Shape;87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5" name="Google Shape;875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6" name="Google Shape;876;p29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77" name="Google Shape;877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8" name="Google Shape;878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9" name="Google Shape;879;p2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p2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1" name="Google Shape;881;p2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2" name="Google Shape;882;p2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3" name="Google Shape;883;p29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84" name="Google Shape;884;p2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5" name="Google Shape;885;p2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6" name="Google Shape;886;p2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87" name="Google Shape;887;p2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88" name="Google Shape;888;p2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9" name="Google Shape;889;p2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0" name="Google Shape;890;p2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1" name="Google Shape;891;p2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2" name="Google Shape;892;p2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3" name="Google Shape;893;p2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4" name="Google Shape;894;p2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5" name="Google Shape;895;p2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6" name="Google Shape;896;p2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97" name="Google Shape;897;p2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8" name="Google Shape;898;p2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9" name="Google Shape;899;p2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00" name="Google Shape;900;p2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01" name="Google Shape;901;p2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02" name="Google Shape;902;p2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03" name="Google Shape;903;p2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p2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7" name="Google Shape;907;p29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8" name="Google Shape;908;p29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9" name="Google Shape;909;p29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0" name="Google Shape;910;p29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1" name="Google Shape;911;p29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2" name="Google Shape;912;p29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3" name="Google Shape;913;p29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4" name="Google Shape;914;p29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15" name="Google Shape;915;p2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16" name="Google Shape;916;p29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17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30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room18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922" name="Google Shape;92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4" name="Google Shape;924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5" name="Google Shape;925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6" name="Google Shape;926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7" name="Google Shape;927;p30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28" name="Google Shape;928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9" name="Google Shape;929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0" name="Google Shape;930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1" name="Google Shape;931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2" name="Google Shape;932;p3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3" name="Google Shape;933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4" name="Google Shape;934;p30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35" name="Google Shape;935;p3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p3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7" name="Google Shape;937;p3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38" name="Google Shape;938;p3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39" name="Google Shape;939;p3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40" name="Google Shape;940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41" name="Google Shape;941;p3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2" name="Google Shape;942;p3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3" name="Google Shape;943;p3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4" name="Google Shape;944;p3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5" name="Google Shape;945;p3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6" name="Google Shape;946;p3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7" name="Google Shape;947;p3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8" name="Google Shape;948;p3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9" name="Google Shape;949;p3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50" name="Google Shape;950;p3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51" name="Google Shape;951;p3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52" name="Google Shape;952;p30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53" name="Google Shape;953;p30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54" name="Google Shape;954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5" name="Google Shape;955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6" name="Google Shape;956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7" name="Google Shape;957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8" name="Google Shape;958;p30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9" name="Google Shape;959;p30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0" name="Google Shape;960;p30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1" name="Google Shape;961;p30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2" name="Google Shape;962;p30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3" name="Google Shape;963;p30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4" name="Google Shape;964;p30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5" name="Google Shape;965;p30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66" name="Google Shape;966;p3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67" name="Google Shape;967;p30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18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97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p31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room19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973" name="Google Shape;97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4" name="Google Shape;97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5" name="Google Shape;975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6" name="Google Shape;976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7" name="Google Shape;977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8" name="Google Shape;978;p31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79" name="Google Shape;979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0" name="Google Shape;980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1" name="Google Shape;981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2" name="Google Shape;982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3" name="Google Shape;983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4" name="Google Shape;984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5" name="Google Shape;985;p31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86" name="Google Shape;986;p3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7" name="Google Shape;987;p3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8" name="Google Shape;988;p3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89" name="Google Shape;989;p3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0" name="Google Shape;990;p3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1" name="Google Shape;991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92" name="Google Shape;992;p3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3" name="Google Shape;993;p3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4" name="Google Shape;994;p3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5" name="Google Shape;995;p3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6" name="Google Shape;996;p3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7" name="Google Shape;997;p3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8" name="Google Shape;998;p31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9" name="Google Shape;999;p3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0" name="Google Shape;1000;p3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1" name="Google Shape;1001;p3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2" name="Google Shape;1002;p31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3" name="Google Shape;1003;p31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4" name="Google Shape;1004;p31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5" name="Google Shape;1005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6" name="Google Shape;1006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7" name="Google Shape;1007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8" name="Google Shape;1008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9" name="Google Shape;1009;p31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0" name="Google Shape;1010;p31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1" name="Google Shape;1011;p31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2" name="Google Shape;1012;p31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3" name="Google Shape;1013;p31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4" name="Google Shape;1014;p31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5" name="Google Shape;1015;p31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6" name="Google Shape;1016;p31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17" name="Google Shape;1017;p3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18" name="Google Shape;1018;p31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19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room2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106" name="Google Shape;10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14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12" name="Google Shape;112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14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19" name="Google Shape;119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2" name="Google Shape;122;p14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3" name="Google Shape;123;p14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6" name="Google Shape;126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7" name="Google Shape;127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8" name="Google Shape;128;p1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9" name="Google Shape;129;p1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0" name="Google Shape;130;p1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1" name="Google Shape;131;p1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3" name="Google Shape;133;p1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4" name="Google Shape;134;p1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5" name="Google Shape;135;p14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6" name="Google Shape;136;p1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7" name="Google Shape;137;p14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8" name="Google Shape;138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14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4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14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4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14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4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4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4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0" name="Google Shape;150;p1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51" name="Google Shape;151;p14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2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2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room20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1024" name="Google Shape;102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5" name="Google Shape;102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Google Shape;1026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Google Shape;1027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Google Shape;1028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9" name="Google Shape;1029;p32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30" name="Google Shape;1030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1" name="Google Shape;1031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2" name="Google Shape;1032;p3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3" name="Google Shape;1033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4" name="Google Shape;1034;p3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5" name="Google Shape;1035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6" name="Google Shape;1036;p32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37" name="Google Shape;1037;p3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Google Shape;1038;p3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9" name="Google Shape;1039;p3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0" name="Google Shape;1040;p32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1" name="Google Shape;1041;p32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2" name="Google Shape;1042;p32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3" name="Google Shape;1043;p32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4" name="Google Shape;1044;p3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5" name="Google Shape;1045;p3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6" name="Google Shape;1046;p3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7" name="Google Shape;1047;p3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8" name="Google Shape;1048;p3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9" name="Google Shape;1049;p32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0" name="Google Shape;1050;p3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1" name="Google Shape;1051;p3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2" name="Google Shape;1052;p3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3" name="Google Shape;1053;p32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4" name="Google Shape;1054;p32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5" name="Google Shape;1055;p32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56" name="Google Shape;1056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7" name="Google Shape;1057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8" name="Google Shape;1058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9" name="Google Shape;1059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0" name="Google Shape;1060;p32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1" name="Google Shape;1061;p32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2" name="Google Shape;1062;p32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3" name="Google Shape;1063;p32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4" name="Google Shape;1064;p32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5" name="Google Shape;1065;p32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6" name="Google Shape;1066;p32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7" name="Google Shape;1067;p32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68" name="Google Shape;1068;p3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69" name="Google Shape;1069;p32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20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room3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157" name="Google Shape;15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2" name="Google Shape;162;p15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63" name="Google Shape;163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9" name="Google Shape;169;p15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70" name="Google Shape;170;p1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3" name="Google Shape;173;p1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4" name="Google Shape;174;p15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5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7" name="Google Shape;177;p1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8" name="Google Shape;178;p1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9" name="Google Shape;179;p1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0" name="Google Shape;180;p1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1" name="Google Shape;181;p1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2" name="Google Shape;182;p1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4" name="Google Shape;184;p1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5" name="Google Shape;185;p1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6" name="Google Shape;186;p15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7" name="Google Shape;187;p15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8" name="Google Shape;188;p15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9" name="Google Shape;189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p15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15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5" name="Google Shape;195;p15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15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7" name="Google Shape;197;p15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8" name="Google Shape;198;p15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" name="Google Shape;199;p15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15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01" name="Google Shape;201;p1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02" name="Google Shape;202;p15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3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room4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208" name="Google Shape;20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3" name="Google Shape;213;p16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14" name="Google Shape;214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0" name="Google Shape;220;p16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21" name="Google Shape;221;p1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1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24" name="Google Shape;224;p16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25" name="Google Shape;225;p1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6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6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28" name="Google Shape;228;p1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29" name="Google Shape;229;p1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0" name="Google Shape;230;p1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1" name="Google Shape;231;p1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2" name="Google Shape;232;p1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3" name="Google Shape;233;p16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1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5" name="Google Shape;235;p1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6" name="Google Shape;236;p1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7" name="Google Shape;237;p16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8" name="Google Shape;238;p16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39" name="Google Shape;239;p16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40" name="Google Shape;240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4" name="Google Shape;244;p16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16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6" name="Google Shape;246;p16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7" name="Google Shape;247;p16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16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16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16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16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52" name="Google Shape;252;p1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53" name="Google Shape;253;p16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4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room5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259" name="Google Shape;25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4" name="Google Shape;264;p17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65" name="Google Shape;265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1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17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72" name="Google Shape;272;p1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1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7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75" name="Google Shape;275;p1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76" name="Google Shape;276;p17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1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17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79" name="Google Shape;279;p1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0" name="Google Shape;280;p1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1" name="Google Shape;281;p1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2" name="Google Shape;282;p1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3" name="Google Shape;283;p1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4" name="Google Shape;284;p17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1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6" name="Google Shape;286;p1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7" name="Google Shape;287;p1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8" name="Google Shape;288;p17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89" name="Google Shape;289;p17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90" name="Google Shape;290;p17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91" name="Google Shape;291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17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6" name="Google Shape;296;p17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7" name="Google Shape;297;p17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17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17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17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1" name="Google Shape;301;p17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2" name="Google Shape;302;p17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03" name="Google Shape;303;p1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04" name="Google Shape;304;p17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5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8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room6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310" name="Google Shape;3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5" name="Google Shape;315;p18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16" name="Google Shape;316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1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1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2" name="Google Shape;322;p18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23" name="Google Shape;323;p1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1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1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26" name="Google Shape;326;p1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27" name="Google Shape;327;p1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1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1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0" name="Google Shape;330;p1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1" name="Google Shape;331;p1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2" name="Google Shape;332;p1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3" name="Google Shape;333;p1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4" name="Google Shape;334;p1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5" name="Google Shape;335;p18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1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7" name="Google Shape;337;p1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8" name="Google Shape;338;p1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39" name="Google Shape;339;p18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40" name="Google Shape;340;p18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41" name="Google Shape;341;p18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42" name="Google Shape;342;p1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1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6" name="Google Shape;346;p18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7" name="Google Shape;347;p18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8" name="Google Shape;348;p18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Google Shape;349;p18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0" name="Google Shape;350;p18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1" name="Google Shape;351;p18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2" name="Google Shape;352;p18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3" name="Google Shape;353;p18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54" name="Google Shape;354;p1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55" name="Google Shape;355;p18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6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9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room7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361" name="Google Shape;36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6" name="Google Shape;366;p19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67" name="Google Shape;36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3" name="Google Shape;373;p19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74" name="Google Shape;374;p1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1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1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77" name="Google Shape;377;p1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78" name="Google Shape;378;p1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1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1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1" name="Google Shape;381;p1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2" name="Google Shape;382;p1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3" name="Google Shape;383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4" name="Google Shape;384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5" name="Google Shape;385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6" name="Google Shape;386;p1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1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8" name="Google Shape;388;p1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89" name="Google Shape;389;p1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90" name="Google Shape;390;p1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91" name="Google Shape;391;p1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92" name="Google Shape;392;p1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93" name="Google Shape;393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7" name="Google Shape;397;p19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8" name="Google Shape;398;p19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9" name="Google Shape;399;p19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0" name="Google Shape;400;p19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1" name="Google Shape;401;p19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2" name="Google Shape;402;p19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3" name="Google Shape;403;p19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4" name="Google Shape;404;p19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05" name="Google Shape;405;p1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406" name="Google Shape;406;p19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7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0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room8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412" name="Google Shape;4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7" name="Google Shape;417;p20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18" name="Google Shape;418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2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4" name="Google Shape;424;p20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25" name="Google Shape;425;p2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2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2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28" name="Google Shape;428;p2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29" name="Google Shape;429;p2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2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2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2" name="Google Shape;432;p2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3" name="Google Shape;433;p2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4" name="Google Shape;434;p2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5" name="Google Shape;435;p2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6" name="Google Shape;436;p2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7" name="Google Shape;437;p2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2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39" name="Google Shape;439;p2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40" name="Google Shape;440;p2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41" name="Google Shape;441;p2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42" name="Google Shape;442;p20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43" name="Google Shape;443;p20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44" name="Google Shape;444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8" name="Google Shape;448;p20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9" name="Google Shape;449;p20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0" name="Google Shape;450;p20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1" name="Google Shape;451;p20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2" name="Google Shape;452;p20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3" name="Google Shape;453;p20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4" name="Google Shape;454;p20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5" name="Google Shape;455;p20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56" name="Google Shape;456;p2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457" name="Google Shape;457;p20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8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CCCC"/>
        </a:solidFill>
      </p:bgPr>
    </p:bg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1"/>
          <p:cNvSpPr/>
          <p:nvPr/>
        </p:nvSpPr>
        <p:spPr>
          <a:xfrm>
            <a:off x="0" y="7125"/>
            <a:ext cx="2580300" cy="514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FF0000"/>
                </a:solidFill>
                <a:latin typeface="Baloo"/>
                <a:ea typeface="Baloo"/>
                <a:cs typeface="Baloo"/>
                <a:sym typeface="Baloo"/>
              </a:rPr>
              <a:t>Breakout room9 </a:t>
            </a:r>
            <a:endParaRPr b="1" sz="1200">
              <a:solidFill>
                <a:srgbClr val="FF0000"/>
              </a:solidFill>
              <a:latin typeface="Baloo"/>
              <a:ea typeface="Baloo"/>
              <a:cs typeface="Baloo"/>
              <a:sym typeface="Balo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Directions</a:t>
            </a:r>
            <a:r>
              <a:rPr lang="en-GB" sz="1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  <a:t>: Follow the matched example on the right and drag the boxes below to complete the columns. </a:t>
            </a:r>
            <a:br>
              <a:rPr lang="en-GB" sz="2200">
                <a:solidFill>
                  <a:srgbClr val="0000FF"/>
                </a:solidFill>
                <a:latin typeface="Baloo"/>
                <a:ea typeface="Baloo"/>
                <a:cs typeface="Baloo"/>
                <a:sym typeface="Baloo"/>
              </a:rPr>
            </a:br>
            <a:endParaRPr sz="2200">
              <a:solidFill>
                <a:srgbClr val="0000FF"/>
              </a:solidFill>
              <a:latin typeface="Baloo"/>
              <a:ea typeface="Baloo"/>
              <a:cs typeface="Baloo"/>
              <a:sym typeface="Baloo"/>
            </a:endParaRPr>
          </a:p>
        </p:txBody>
      </p:sp>
      <p:pic>
        <p:nvPicPr>
          <p:cNvPr id="463" name="Google Shape;46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9461" y="573689"/>
            <a:ext cx="748875" cy="450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787" y="4438025"/>
            <a:ext cx="748875" cy="467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1784" y="1629330"/>
            <a:ext cx="375265" cy="3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4199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83276" y="3842552"/>
            <a:ext cx="495275" cy="317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8" name="Google Shape;468;p21"/>
          <p:cNvCxnSpPr/>
          <p:nvPr/>
        </p:nvCxnSpPr>
        <p:spPr>
          <a:xfrm flipH="1" rot="10800000">
            <a:off x="2673225" y="11407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69" name="Google Shape;469;p2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2376041" y="395388"/>
            <a:ext cx="923925" cy="34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5400000">
            <a:off x="2319614" y="1560363"/>
            <a:ext cx="1009650" cy="3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2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9815" y="652179"/>
            <a:ext cx="748875" cy="371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2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1319" y="2804823"/>
            <a:ext cx="666893" cy="2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2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6746" y="3177732"/>
            <a:ext cx="636025" cy="337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2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56329" y="4279595"/>
            <a:ext cx="495275" cy="38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5" name="Google Shape;475;p21"/>
          <p:cNvCxnSpPr/>
          <p:nvPr/>
        </p:nvCxnSpPr>
        <p:spPr>
          <a:xfrm flipH="1">
            <a:off x="3160428" y="42117"/>
            <a:ext cx="300" cy="50505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76" name="Google Shape;476;p2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5400000">
            <a:off x="2497243" y="2762363"/>
            <a:ext cx="737950" cy="4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2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5400000">
            <a:off x="2427473" y="4157300"/>
            <a:ext cx="882100" cy="5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2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208783" y="2621175"/>
            <a:ext cx="730174" cy="8821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79" name="Google Shape;479;p2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74289" y="1037417"/>
            <a:ext cx="748875" cy="980121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0" name="Google Shape;480;p2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8750" y="4068627"/>
            <a:ext cx="748900" cy="243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2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6750" y="3632712"/>
            <a:ext cx="748875" cy="351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2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719129" y="2612875"/>
            <a:ext cx="801694" cy="83747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3" name="Google Shape;483;p2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480917" y="4145952"/>
            <a:ext cx="748900" cy="71625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4" name="Google Shape;484;p2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01475" y="2065748"/>
            <a:ext cx="748875" cy="71619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5" name="Google Shape;485;p2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618968" y="4078650"/>
            <a:ext cx="770349" cy="92392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6" name="Google Shape;486;p2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779473" y="2106825"/>
            <a:ext cx="748875" cy="898155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7" name="Google Shape;487;p2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01475" y="2859027"/>
            <a:ext cx="748875" cy="8981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88" name="Google Shape;488;p21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89148" y="104550"/>
            <a:ext cx="770350" cy="2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2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214828" y="4112625"/>
            <a:ext cx="730176" cy="629593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0" name="Google Shape;490;p2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7190" y="3094199"/>
            <a:ext cx="748901" cy="645756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1" name="Google Shape;491;p2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918450" y="1085625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2" name="Google Shape;492;p21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6750" y="1088142"/>
            <a:ext cx="748876" cy="85078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3" name="Google Shape;493;p21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6750" y="2123225"/>
            <a:ext cx="748875" cy="607022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4" name="Google Shape;494;p21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8355725" y="2621183"/>
            <a:ext cx="748875" cy="917768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95" name="Google Shape;495;p2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666754" y="38078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2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00866" y="4262232"/>
            <a:ext cx="495275" cy="3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1474" y="4751349"/>
            <a:ext cx="666900" cy="31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9047" y="1629317"/>
            <a:ext cx="375265" cy="38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9" name="Google Shape;499;p21"/>
          <p:cNvCxnSpPr/>
          <p:nvPr/>
        </p:nvCxnSpPr>
        <p:spPr>
          <a:xfrm flipH="1">
            <a:off x="3991630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0" name="Google Shape;500;p21"/>
          <p:cNvCxnSpPr/>
          <p:nvPr/>
        </p:nvCxnSpPr>
        <p:spPr>
          <a:xfrm flipH="1">
            <a:off x="5682125" y="445575"/>
            <a:ext cx="8700" cy="4647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1" name="Google Shape;501;p21"/>
          <p:cNvCxnSpPr/>
          <p:nvPr/>
        </p:nvCxnSpPr>
        <p:spPr>
          <a:xfrm flipH="1">
            <a:off x="6568575" y="435050"/>
            <a:ext cx="9900" cy="4657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2" name="Google Shape;502;p21"/>
          <p:cNvCxnSpPr/>
          <p:nvPr/>
        </p:nvCxnSpPr>
        <p:spPr>
          <a:xfrm flipH="1">
            <a:off x="7434675" y="52625"/>
            <a:ext cx="6900" cy="504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Google Shape;503;p21"/>
          <p:cNvCxnSpPr/>
          <p:nvPr/>
        </p:nvCxnSpPr>
        <p:spPr>
          <a:xfrm flipH="1">
            <a:off x="8272826" y="42117"/>
            <a:ext cx="300" cy="50505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4" name="Google Shape;504;p21"/>
          <p:cNvCxnSpPr/>
          <p:nvPr/>
        </p:nvCxnSpPr>
        <p:spPr>
          <a:xfrm flipH="1">
            <a:off x="4810525" y="42100"/>
            <a:ext cx="10200" cy="5043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5" name="Google Shape;505;p21"/>
          <p:cNvCxnSpPr/>
          <p:nvPr/>
        </p:nvCxnSpPr>
        <p:spPr>
          <a:xfrm flipH="1" rot="10800000">
            <a:off x="2673225" y="24361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6" name="Google Shape;506;p21"/>
          <p:cNvCxnSpPr/>
          <p:nvPr/>
        </p:nvCxnSpPr>
        <p:spPr>
          <a:xfrm flipH="1" rot="10800000">
            <a:off x="2673225" y="3883975"/>
            <a:ext cx="63840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07" name="Google Shape;507;p2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4026725" y="1373188"/>
            <a:ext cx="748875" cy="837467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08" name="Google Shape;508;p21"/>
          <p:cNvSpPr txBox="1"/>
          <p:nvPr/>
        </p:nvSpPr>
        <p:spPr>
          <a:xfrm>
            <a:off x="5050400" y="28075"/>
            <a:ext cx="2213100" cy="410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FF0000"/>
                </a:solidFill>
              </a:rPr>
              <a:t>Breakout room 9</a:t>
            </a:r>
            <a:endParaRPr b="1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