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gae1b2e3ea2_1_13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1" name="Google Shape;511;gae1b2e3ea2_1_13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0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gae1b2e3ea2_1_14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2" name="Google Shape;562;gae1b2e3ea2_1_14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Google Shape;612;gae1b2e3ea2_1_14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3" name="Google Shape;613;gae1b2e3ea2_1_14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2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gae1b2e3ea2_1_15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4" name="Google Shape;664;gae1b2e3ea2_1_15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3" name="Shape 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" name="Google Shape;714;gae1b2e3ea2_1_15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5" name="Google Shape;715;gae1b2e3ea2_1_15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4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Google Shape;765;gae1b2e3ea2_1_16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6" name="Google Shape;766;gae1b2e3ea2_1_16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5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" name="Google Shape;816;gae1b2e3ea2_1_16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7" name="Google Shape;817;gae1b2e3ea2_1_16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6" name="Shape 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" name="Google Shape;867;gae1b2e3ea2_1_17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8" name="Google Shape;868;gae1b2e3ea2_1_17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7" name="Shape 9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" name="Google Shape;918;gae1b2e3ea2_1_17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9" name="Google Shape;919;gae1b2e3ea2_1_17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8" name="Shape 9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" name="Google Shape;969;gae1b2e3ea2_1_18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0" name="Google Shape;970;gae1b2e3ea2_1_18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ae1b2e3ea2_1_9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ae1b2e3ea2_1_9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9" name="Shape 10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" name="Google Shape;1020;gae1b2e3ea2_1_18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1" name="Google Shape;1021;gae1b2e3ea2_1_18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ae1b2e3ea2_1_10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ae1b2e3ea2_1_10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ae1b2e3ea2_1_10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ae1b2e3ea2_1_10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ae1b2e3ea2_1_1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ae1b2e3ea2_1_1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ae1b2e3ea2_1_1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ae1b2e3ea2_1_1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ae1b2e3ea2_1_12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Google Shape;358;gae1b2e3ea2_1_12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ae1b2e3ea2_1_12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ae1b2e3ea2_1_12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ae1b2e3ea2_1_13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ae1b2e3ea2_1_13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5.png"/><Relationship Id="rId22" Type="http://schemas.openxmlformats.org/officeDocument/2006/relationships/image" Target="../media/image22.png"/><Relationship Id="rId21" Type="http://schemas.openxmlformats.org/officeDocument/2006/relationships/image" Target="../media/image4.png"/><Relationship Id="rId24" Type="http://schemas.openxmlformats.org/officeDocument/2006/relationships/image" Target="../media/image21.png"/><Relationship Id="rId23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16.png"/><Relationship Id="rId26" Type="http://schemas.openxmlformats.org/officeDocument/2006/relationships/image" Target="../media/image24.png"/><Relationship Id="rId25" Type="http://schemas.openxmlformats.org/officeDocument/2006/relationships/image" Target="../media/image23.png"/><Relationship Id="rId28" Type="http://schemas.openxmlformats.org/officeDocument/2006/relationships/image" Target="../media/image26.png"/><Relationship Id="rId27" Type="http://schemas.openxmlformats.org/officeDocument/2006/relationships/image" Target="../media/image25.png"/><Relationship Id="rId5" Type="http://schemas.openxmlformats.org/officeDocument/2006/relationships/image" Target="../media/image7.png"/><Relationship Id="rId6" Type="http://schemas.openxmlformats.org/officeDocument/2006/relationships/image" Target="../media/image9.png"/><Relationship Id="rId7" Type="http://schemas.openxmlformats.org/officeDocument/2006/relationships/image" Target="../media/image6.png"/><Relationship Id="rId8" Type="http://schemas.openxmlformats.org/officeDocument/2006/relationships/image" Target="../media/image15.png"/><Relationship Id="rId11" Type="http://schemas.openxmlformats.org/officeDocument/2006/relationships/image" Target="../media/image11.png"/><Relationship Id="rId10" Type="http://schemas.openxmlformats.org/officeDocument/2006/relationships/image" Target="../media/image13.png"/><Relationship Id="rId13" Type="http://schemas.openxmlformats.org/officeDocument/2006/relationships/image" Target="../media/image2.png"/><Relationship Id="rId12" Type="http://schemas.openxmlformats.org/officeDocument/2006/relationships/image" Target="../media/image19.png"/><Relationship Id="rId15" Type="http://schemas.openxmlformats.org/officeDocument/2006/relationships/image" Target="../media/image3.png"/><Relationship Id="rId14" Type="http://schemas.openxmlformats.org/officeDocument/2006/relationships/image" Target="../media/image10.png"/><Relationship Id="rId17" Type="http://schemas.openxmlformats.org/officeDocument/2006/relationships/image" Target="../media/image1.png"/><Relationship Id="rId16" Type="http://schemas.openxmlformats.org/officeDocument/2006/relationships/image" Target="../media/image18.png"/><Relationship Id="rId19" Type="http://schemas.openxmlformats.org/officeDocument/2006/relationships/image" Target="../media/image14.png"/><Relationship Id="rId18" Type="http://schemas.openxmlformats.org/officeDocument/2006/relationships/image" Target="../media/image17.png"/></Relationships>
</file>

<file path=ppt/slides/_rels/slide10.xml.rels><?xml version="1.0" encoding="UTF-8" standalone="yes"?><Relationships xmlns="http://schemas.openxmlformats.org/package/2006/relationships"><Relationship Id="rId20" Type="http://schemas.openxmlformats.org/officeDocument/2006/relationships/image" Target="../media/image5.png"/><Relationship Id="rId22" Type="http://schemas.openxmlformats.org/officeDocument/2006/relationships/image" Target="../media/image22.png"/><Relationship Id="rId21" Type="http://schemas.openxmlformats.org/officeDocument/2006/relationships/image" Target="../media/image4.png"/><Relationship Id="rId24" Type="http://schemas.openxmlformats.org/officeDocument/2006/relationships/image" Target="../media/image21.png"/><Relationship Id="rId23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16.png"/><Relationship Id="rId26" Type="http://schemas.openxmlformats.org/officeDocument/2006/relationships/image" Target="../media/image24.png"/><Relationship Id="rId25" Type="http://schemas.openxmlformats.org/officeDocument/2006/relationships/image" Target="../media/image23.png"/><Relationship Id="rId28" Type="http://schemas.openxmlformats.org/officeDocument/2006/relationships/image" Target="../media/image26.png"/><Relationship Id="rId27" Type="http://schemas.openxmlformats.org/officeDocument/2006/relationships/image" Target="../media/image25.png"/><Relationship Id="rId5" Type="http://schemas.openxmlformats.org/officeDocument/2006/relationships/image" Target="../media/image7.png"/><Relationship Id="rId6" Type="http://schemas.openxmlformats.org/officeDocument/2006/relationships/image" Target="../media/image9.png"/><Relationship Id="rId7" Type="http://schemas.openxmlformats.org/officeDocument/2006/relationships/image" Target="../media/image6.png"/><Relationship Id="rId8" Type="http://schemas.openxmlformats.org/officeDocument/2006/relationships/image" Target="../media/image15.png"/><Relationship Id="rId11" Type="http://schemas.openxmlformats.org/officeDocument/2006/relationships/image" Target="../media/image11.png"/><Relationship Id="rId10" Type="http://schemas.openxmlformats.org/officeDocument/2006/relationships/image" Target="../media/image13.png"/><Relationship Id="rId13" Type="http://schemas.openxmlformats.org/officeDocument/2006/relationships/image" Target="../media/image2.png"/><Relationship Id="rId12" Type="http://schemas.openxmlformats.org/officeDocument/2006/relationships/image" Target="../media/image19.png"/><Relationship Id="rId15" Type="http://schemas.openxmlformats.org/officeDocument/2006/relationships/image" Target="../media/image3.png"/><Relationship Id="rId14" Type="http://schemas.openxmlformats.org/officeDocument/2006/relationships/image" Target="../media/image10.png"/><Relationship Id="rId17" Type="http://schemas.openxmlformats.org/officeDocument/2006/relationships/image" Target="../media/image1.png"/><Relationship Id="rId16" Type="http://schemas.openxmlformats.org/officeDocument/2006/relationships/image" Target="../media/image18.png"/><Relationship Id="rId19" Type="http://schemas.openxmlformats.org/officeDocument/2006/relationships/image" Target="../media/image14.png"/><Relationship Id="rId18" Type="http://schemas.openxmlformats.org/officeDocument/2006/relationships/image" Target="../media/image17.png"/></Relationships>
</file>

<file path=ppt/slides/_rels/slide11.xml.rels><?xml version="1.0" encoding="UTF-8" standalone="yes"?><Relationships xmlns="http://schemas.openxmlformats.org/package/2006/relationships"><Relationship Id="rId20" Type="http://schemas.openxmlformats.org/officeDocument/2006/relationships/image" Target="../media/image5.png"/><Relationship Id="rId22" Type="http://schemas.openxmlformats.org/officeDocument/2006/relationships/image" Target="../media/image22.png"/><Relationship Id="rId21" Type="http://schemas.openxmlformats.org/officeDocument/2006/relationships/image" Target="../media/image4.png"/><Relationship Id="rId24" Type="http://schemas.openxmlformats.org/officeDocument/2006/relationships/image" Target="../media/image21.png"/><Relationship Id="rId23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16.png"/><Relationship Id="rId26" Type="http://schemas.openxmlformats.org/officeDocument/2006/relationships/image" Target="../media/image24.png"/><Relationship Id="rId25" Type="http://schemas.openxmlformats.org/officeDocument/2006/relationships/image" Target="../media/image23.png"/><Relationship Id="rId28" Type="http://schemas.openxmlformats.org/officeDocument/2006/relationships/image" Target="../media/image26.png"/><Relationship Id="rId27" Type="http://schemas.openxmlformats.org/officeDocument/2006/relationships/image" Target="../media/image25.png"/><Relationship Id="rId5" Type="http://schemas.openxmlformats.org/officeDocument/2006/relationships/image" Target="../media/image7.png"/><Relationship Id="rId6" Type="http://schemas.openxmlformats.org/officeDocument/2006/relationships/image" Target="../media/image9.png"/><Relationship Id="rId7" Type="http://schemas.openxmlformats.org/officeDocument/2006/relationships/image" Target="../media/image6.png"/><Relationship Id="rId8" Type="http://schemas.openxmlformats.org/officeDocument/2006/relationships/image" Target="../media/image15.png"/><Relationship Id="rId11" Type="http://schemas.openxmlformats.org/officeDocument/2006/relationships/image" Target="../media/image11.png"/><Relationship Id="rId10" Type="http://schemas.openxmlformats.org/officeDocument/2006/relationships/image" Target="../media/image13.png"/><Relationship Id="rId13" Type="http://schemas.openxmlformats.org/officeDocument/2006/relationships/image" Target="../media/image2.png"/><Relationship Id="rId12" Type="http://schemas.openxmlformats.org/officeDocument/2006/relationships/image" Target="../media/image19.png"/><Relationship Id="rId15" Type="http://schemas.openxmlformats.org/officeDocument/2006/relationships/image" Target="../media/image3.png"/><Relationship Id="rId14" Type="http://schemas.openxmlformats.org/officeDocument/2006/relationships/image" Target="../media/image10.png"/><Relationship Id="rId17" Type="http://schemas.openxmlformats.org/officeDocument/2006/relationships/image" Target="../media/image1.png"/><Relationship Id="rId16" Type="http://schemas.openxmlformats.org/officeDocument/2006/relationships/image" Target="../media/image18.png"/><Relationship Id="rId19" Type="http://schemas.openxmlformats.org/officeDocument/2006/relationships/image" Target="../media/image14.png"/><Relationship Id="rId18" Type="http://schemas.openxmlformats.org/officeDocument/2006/relationships/image" Target="../media/image17.png"/></Relationships>
</file>

<file path=ppt/slides/_rels/slide12.xml.rels><?xml version="1.0" encoding="UTF-8" standalone="yes"?><Relationships xmlns="http://schemas.openxmlformats.org/package/2006/relationships"><Relationship Id="rId20" Type="http://schemas.openxmlformats.org/officeDocument/2006/relationships/image" Target="../media/image5.png"/><Relationship Id="rId22" Type="http://schemas.openxmlformats.org/officeDocument/2006/relationships/image" Target="../media/image22.png"/><Relationship Id="rId21" Type="http://schemas.openxmlformats.org/officeDocument/2006/relationships/image" Target="../media/image4.png"/><Relationship Id="rId24" Type="http://schemas.openxmlformats.org/officeDocument/2006/relationships/image" Target="../media/image21.png"/><Relationship Id="rId23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16.png"/><Relationship Id="rId26" Type="http://schemas.openxmlformats.org/officeDocument/2006/relationships/image" Target="../media/image24.png"/><Relationship Id="rId25" Type="http://schemas.openxmlformats.org/officeDocument/2006/relationships/image" Target="../media/image23.png"/><Relationship Id="rId28" Type="http://schemas.openxmlformats.org/officeDocument/2006/relationships/image" Target="../media/image26.png"/><Relationship Id="rId27" Type="http://schemas.openxmlformats.org/officeDocument/2006/relationships/image" Target="../media/image25.png"/><Relationship Id="rId5" Type="http://schemas.openxmlformats.org/officeDocument/2006/relationships/image" Target="../media/image7.png"/><Relationship Id="rId6" Type="http://schemas.openxmlformats.org/officeDocument/2006/relationships/image" Target="../media/image9.png"/><Relationship Id="rId7" Type="http://schemas.openxmlformats.org/officeDocument/2006/relationships/image" Target="../media/image6.png"/><Relationship Id="rId8" Type="http://schemas.openxmlformats.org/officeDocument/2006/relationships/image" Target="../media/image15.png"/><Relationship Id="rId11" Type="http://schemas.openxmlformats.org/officeDocument/2006/relationships/image" Target="../media/image11.png"/><Relationship Id="rId10" Type="http://schemas.openxmlformats.org/officeDocument/2006/relationships/image" Target="../media/image13.png"/><Relationship Id="rId13" Type="http://schemas.openxmlformats.org/officeDocument/2006/relationships/image" Target="../media/image2.png"/><Relationship Id="rId12" Type="http://schemas.openxmlformats.org/officeDocument/2006/relationships/image" Target="../media/image19.png"/><Relationship Id="rId15" Type="http://schemas.openxmlformats.org/officeDocument/2006/relationships/image" Target="../media/image3.png"/><Relationship Id="rId14" Type="http://schemas.openxmlformats.org/officeDocument/2006/relationships/image" Target="../media/image10.png"/><Relationship Id="rId17" Type="http://schemas.openxmlformats.org/officeDocument/2006/relationships/image" Target="../media/image1.png"/><Relationship Id="rId16" Type="http://schemas.openxmlformats.org/officeDocument/2006/relationships/image" Target="../media/image18.png"/><Relationship Id="rId19" Type="http://schemas.openxmlformats.org/officeDocument/2006/relationships/image" Target="../media/image14.png"/><Relationship Id="rId18" Type="http://schemas.openxmlformats.org/officeDocument/2006/relationships/image" Target="../media/image17.png"/></Relationships>
</file>

<file path=ppt/slides/_rels/slide13.xml.rels><?xml version="1.0" encoding="UTF-8" standalone="yes"?><Relationships xmlns="http://schemas.openxmlformats.org/package/2006/relationships"><Relationship Id="rId20" Type="http://schemas.openxmlformats.org/officeDocument/2006/relationships/image" Target="../media/image5.png"/><Relationship Id="rId22" Type="http://schemas.openxmlformats.org/officeDocument/2006/relationships/image" Target="../media/image22.png"/><Relationship Id="rId21" Type="http://schemas.openxmlformats.org/officeDocument/2006/relationships/image" Target="../media/image4.png"/><Relationship Id="rId24" Type="http://schemas.openxmlformats.org/officeDocument/2006/relationships/image" Target="../media/image21.png"/><Relationship Id="rId23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16.png"/><Relationship Id="rId26" Type="http://schemas.openxmlformats.org/officeDocument/2006/relationships/image" Target="../media/image24.png"/><Relationship Id="rId25" Type="http://schemas.openxmlformats.org/officeDocument/2006/relationships/image" Target="../media/image23.png"/><Relationship Id="rId28" Type="http://schemas.openxmlformats.org/officeDocument/2006/relationships/image" Target="../media/image26.png"/><Relationship Id="rId27" Type="http://schemas.openxmlformats.org/officeDocument/2006/relationships/image" Target="../media/image25.png"/><Relationship Id="rId5" Type="http://schemas.openxmlformats.org/officeDocument/2006/relationships/image" Target="../media/image7.png"/><Relationship Id="rId6" Type="http://schemas.openxmlformats.org/officeDocument/2006/relationships/image" Target="../media/image9.png"/><Relationship Id="rId7" Type="http://schemas.openxmlformats.org/officeDocument/2006/relationships/image" Target="../media/image6.png"/><Relationship Id="rId8" Type="http://schemas.openxmlformats.org/officeDocument/2006/relationships/image" Target="../media/image15.png"/><Relationship Id="rId11" Type="http://schemas.openxmlformats.org/officeDocument/2006/relationships/image" Target="../media/image11.png"/><Relationship Id="rId10" Type="http://schemas.openxmlformats.org/officeDocument/2006/relationships/image" Target="../media/image13.png"/><Relationship Id="rId13" Type="http://schemas.openxmlformats.org/officeDocument/2006/relationships/image" Target="../media/image2.png"/><Relationship Id="rId12" Type="http://schemas.openxmlformats.org/officeDocument/2006/relationships/image" Target="../media/image19.png"/><Relationship Id="rId15" Type="http://schemas.openxmlformats.org/officeDocument/2006/relationships/image" Target="../media/image3.png"/><Relationship Id="rId14" Type="http://schemas.openxmlformats.org/officeDocument/2006/relationships/image" Target="../media/image10.png"/><Relationship Id="rId17" Type="http://schemas.openxmlformats.org/officeDocument/2006/relationships/image" Target="../media/image1.png"/><Relationship Id="rId16" Type="http://schemas.openxmlformats.org/officeDocument/2006/relationships/image" Target="../media/image18.png"/><Relationship Id="rId19" Type="http://schemas.openxmlformats.org/officeDocument/2006/relationships/image" Target="../media/image14.png"/><Relationship Id="rId18" Type="http://schemas.openxmlformats.org/officeDocument/2006/relationships/image" Target="../media/image17.png"/></Relationships>
</file>

<file path=ppt/slides/_rels/slide14.xml.rels><?xml version="1.0" encoding="UTF-8" standalone="yes"?><Relationships xmlns="http://schemas.openxmlformats.org/package/2006/relationships"><Relationship Id="rId20" Type="http://schemas.openxmlformats.org/officeDocument/2006/relationships/image" Target="../media/image5.png"/><Relationship Id="rId22" Type="http://schemas.openxmlformats.org/officeDocument/2006/relationships/image" Target="../media/image22.png"/><Relationship Id="rId21" Type="http://schemas.openxmlformats.org/officeDocument/2006/relationships/image" Target="../media/image4.png"/><Relationship Id="rId24" Type="http://schemas.openxmlformats.org/officeDocument/2006/relationships/image" Target="../media/image21.png"/><Relationship Id="rId23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16.png"/><Relationship Id="rId26" Type="http://schemas.openxmlformats.org/officeDocument/2006/relationships/image" Target="../media/image24.png"/><Relationship Id="rId25" Type="http://schemas.openxmlformats.org/officeDocument/2006/relationships/image" Target="../media/image23.png"/><Relationship Id="rId28" Type="http://schemas.openxmlformats.org/officeDocument/2006/relationships/image" Target="../media/image26.png"/><Relationship Id="rId27" Type="http://schemas.openxmlformats.org/officeDocument/2006/relationships/image" Target="../media/image25.png"/><Relationship Id="rId5" Type="http://schemas.openxmlformats.org/officeDocument/2006/relationships/image" Target="../media/image7.png"/><Relationship Id="rId6" Type="http://schemas.openxmlformats.org/officeDocument/2006/relationships/image" Target="../media/image9.png"/><Relationship Id="rId7" Type="http://schemas.openxmlformats.org/officeDocument/2006/relationships/image" Target="../media/image6.png"/><Relationship Id="rId8" Type="http://schemas.openxmlformats.org/officeDocument/2006/relationships/image" Target="../media/image15.png"/><Relationship Id="rId11" Type="http://schemas.openxmlformats.org/officeDocument/2006/relationships/image" Target="../media/image11.png"/><Relationship Id="rId10" Type="http://schemas.openxmlformats.org/officeDocument/2006/relationships/image" Target="../media/image13.png"/><Relationship Id="rId13" Type="http://schemas.openxmlformats.org/officeDocument/2006/relationships/image" Target="../media/image2.png"/><Relationship Id="rId12" Type="http://schemas.openxmlformats.org/officeDocument/2006/relationships/image" Target="../media/image19.png"/><Relationship Id="rId15" Type="http://schemas.openxmlformats.org/officeDocument/2006/relationships/image" Target="../media/image3.png"/><Relationship Id="rId14" Type="http://schemas.openxmlformats.org/officeDocument/2006/relationships/image" Target="../media/image10.png"/><Relationship Id="rId17" Type="http://schemas.openxmlformats.org/officeDocument/2006/relationships/image" Target="../media/image1.png"/><Relationship Id="rId16" Type="http://schemas.openxmlformats.org/officeDocument/2006/relationships/image" Target="../media/image18.png"/><Relationship Id="rId19" Type="http://schemas.openxmlformats.org/officeDocument/2006/relationships/image" Target="../media/image14.png"/><Relationship Id="rId18" Type="http://schemas.openxmlformats.org/officeDocument/2006/relationships/image" Target="../media/image17.png"/></Relationships>
</file>

<file path=ppt/slides/_rels/slide15.xml.rels><?xml version="1.0" encoding="UTF-8" standalone="yes"?><Relationships xmlns="http://schemas.openxmlformats.org/package/2006/relationships"><Relationship Id="rId20" Type="http://schemas.openxmlformats.org/officeDocument/2006/relationships/image" Target="../media/image5.png"/><Relationship Id="rId22" Type="http://schemas.openxmlformats.org/officeDocument/2006/relationships/image" Target="../media/image22.png"/><Relationship Id="rId21" Type="http://schemas.openxmlformats.org/officeDocument/2006/relationships/image" Target="../media/image4.png"/><Relationship Id="rId24" Type="http://schemas.openxmlformats.org/officeDocument/2006/relationships/image" Target="../media/image21.png"/><Relationship Id="rId23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16.png"/><Relationship Id="rId26" Type="http://schemas.openxmlformats.org/officeDocument/2006/relationships/image" Target="../media/image24.png"/><Relationship Id="rId25" Type="http://schemas.openxmlformats.org/officeDocument/2006/relationships/image" Target="../media/image23.png"/><Relationship Id="rId28" Type="http://schemas.openxmlformats.org/officeDocument/2006/relationships/image" Target="../media/image26.png"/><Relationship Id="rId27" Type="http://schemas.openxmlformats.org/officeDocument/2006/relationships/image" Target="../media/image25.png"/><Relationship Id="rId5" Type="http://schemas.openxmlformats.org/officeDocument/2006/relationships/image" Target="../media/image7.png"/><Relationship Id="rId6" Type="http://schemas.openxmlformats.org/officeDocument/2006/relationships/image" Target="../media/image9.png"/><Relationship Id="rId7" Type="http://schemas.openxmlformats.org/officeDocument/2006/relationships/image" Target="../media/image6.png"/><Relationship Id="rId8" Type="http://schemas.openxmlformats.org/officeDocument/2006/relationships/image" Target="../media/image15.png"/><Relationship Id="rId11" Type="http://schemas.openxmlformats.org/officeDocument/2006/relationships/image" Target="../media/image11.png"/><Relationship Id="rId10" Type="http://schemas.openxmlformats.org/officeDocument/2006/relationships/image" Target="../media/image13.png"/><Relationship Id="rId13" Type="http://schemas.openxmlformats.org/officeDocument/2006/relationships/image" Target="../media/image2.png"/><Relationship Id="rId12" Type="http://schemas.openxmlformats.org/officeDocument/2006/relationships/image" Target="../media/image19.png"/><Relationship Id="rId15" Type="http://schemas.openxmlformats.org/officeDocument/2006/relationships/image" Target="../media/image3.png"/><Relationship Id="rId14" Type="http://schemas.openxmlformats.org/officeDocument/2006/relationships/image" Target="../media/image10.png"/><Relationship Id="rId17" Type="http://schemas.openxmlformats.org/officeDocument/2006/relationships/image" Target="../media/image1.png"/><Relationship Id="rId16" Type="http://schemas.openxmlformats.org/officeDocument/2006/relationships/image" Target="../media/image18.png"/><Relationship Id="rId19" Type="http://schemas.openxmlformats.org/officeDocument/2006/relationships/image" Target="../media/image14.png"/><Relationship Id="rId18" Type="http://schemas.openxmlformats.org/officeDocument/2006/relationships/image" Target="../media/image17.png"/></Relationships>
</file>

<file path=ppt/slides/_rels/slide16.xml.rels><?xml version="1.0" encoding="UTF-8" standalone="yes"?><Relationships xmlns="http://schemas.openxmlformats.org/package/2006/relationships"><Relationship Id="rId20" Type="http://schemas.openxmlformats.org/officeDocument/2006/relationships/image" Target="../media/image5.png"/><Relationship Id="rId22" Type="http://schemas.openxmlformats.org/officeDocument/2006/relationships/image" Target="../media/image22.png"/><Relationship Id="rId21" Type="http://schemas.openxmlformats.org/officeDocument/2006/relationships/image" Target="../media/image4.png"/><Relationship Id="rId24" Type="http://schemas.openxmlformats.org/officeDocument/2006/relationships/image" Target="../media/image21.png"/><Relationship Id="rId23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16.png"/><Relationship Id="rId26" Type="http://schemas.openxmlformats.org/officeDocument/2006/relationships/image" Target="../media/image24.png"/><Relationship Id="rId25" Type="http://schemas.openxmlformats.org/officeDocument/2006/relationships/image" Target="../media/image23.png"/><Relationship Id="rId28" Type="http://schemas.openxmlformats.org/officeDocument/2006/relationships/image" Target="../media/image26.png"/><Relationship Id="rId27" Type="http://schemas.openxmlformats.org/officeDocument/2006/relationships/image" Target="../media/image25.png"/><Relationship Id="rId5" Type="http://schemas.openxmlformats.org/officeDocument/2006/relationships/image" Target="../media/image7.png"/><Relationship Id="rId6" Type="http://schemas.openxmlformats.org/officeDocument/2006/relationships/image" Target="../media/image9.png"/><Relationship Id="rId7" Type="http://schemas.openxmlformats.org/officeDocument/2006/relationships/image" Target="../media/image6.png"/><Relationship Id="rId8" Type="http://schemas.openxmlformats.org/officeDocument/2006/relationships/image" Target="../media/image15.png"/><Relationship Id="rId11" Type="http://schemas.openxmlformats.org/officeDocument/2006/relationships/image" Target="../media/image11.png"/><Relationship Id="rId10" Type="http://schemas.openxmlformats.org/officeDocument/2006/relationships/image" Target="../media/image13.png"/><Relationship Id="rId13" Type="http://schemas.openxmlformats.org/officeDocument/2006/relationships/image" Target="../media/image2.png"/><Relationship Id="rId12" Type="http://schemas.openxmlformats.org/officeDocument/2006/relationships/image" Target="../media/image19.png"/><Relationship Id="rId15" Type="http://schemas.openxmlformats.org/officeDocument/2006/relationships/image" Target="../media/image3.png"/><Relationship Id="rId14" Type="http://schemas.openxmlformats.org/officeDocument/2006/relationships/image" Target="../media/image10.png"/><Relationship Id="rId17" Type="http://schemas.openxmlformats.org/officeDocument/2006/relationships/image" Target="../media/image1.png"/><Relationship Id="rId16" Type="http://schemas.openxmlformats.org/officeDocument/2006/relationships/image" Target="../media/image18.png"/><Relationship Id="rId19" Type="http://schemas.openxmlformats.org/officeDocument/2006/relationships/image" Target="../media/image14.png"/><Relationship Id="rId18" Type="http://schemas.openxmlformats.org/officeDocument/2006/relationships/image" Target="../media/image17.png"/></Relationships>
</file>

<file path=ppt/slides/_rels/slide17.xml.rels><?xml version="1.0" encoding="UTF-8" standalone="yes"?><Relationships xmlns="http://schemas.openxmlformats.org/package/2006/relationships"><Relationship Id="rId20" Type="http://schemas.openxmlformats.org/officeDocument/2006/relationships/image" Target="../media/image5.png"/><Relationship Id="rId22" Type="http://schemas.openxmlformats.org/officeDocument/2006/relationships/image" Target="../media/image22.png"/><Relationship Id="rId21" Type="http://schemas.openxmlformats.org/officeDocument/2006/relationships/image" Target="../media/image4.png"/><Relationship Id="rId24" Type="http://schemas.openxmlformats.org/officeDocument/2006/relationships/image" Target="../media/image21.png"/><Relationship Id="rId23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16.png"/><Relationship Id="rId26" Type="http://schemas.openxmlformats.org/officeDocument/2006/relationships/image" Target="../media/image24.png"/><Relationship Id="rId25" Type="http://schemas.openxmlformats.org/officeDocument/2006/relationships/image" Target="../media/image23.png"/><Relationship Id="rId28" Type="http://schemas.openxmlformats.org/officeDocument/2006/relationships/image" Target="../media/image26.png"/><Relationship Id="rId27" Type="http://schemas.openxmlformats.org/officeDocument/2006/relationships/image" Target="../media/image25.png"/><Relationship Id="rId5" Type="http://schemas.openxmlformats.org/officeDocument/2006/relationships/image" Target="../media/image7.png"/><Relationship Id="rId6" Type="http://schemas.openxmlformats.org/officeDocument/2006/relationships/image" Target="../media/image9.png"/><Relationship Id="rId7" Type="http://schemas.openxmlformats.org/officeDocument/2006/relationships/image" Target="../media/image6.png"/><Relationship Id="rId8" Type="http://schemas.openxmlformats.org/officeDocument/2006/relationships/image" Target="../media/image15.png"/><Relationship Id="rId11" Type="http://schemas.openxmlformats.org/officeDocument/2006/relationships/image" Target="../media/image11.png"/><Relationship Id="rId10" Type="http://schemas.openxmlformats.org/officeDocument/2006/relationships/image" Target="../media/image13.png"/><Relationship Id="rId13" Type="http://schemas.openxmlformats.org/officeDocument/2006/relationships/image" Target="../media/image2.png"/><Relationship Id="rId12" Type="http://schemas.openxmlformats.org/officeDocument/2006/relationships/image" Target="../media/image19.png"/><Relationship Id="rId15" Type="http://schemas.openxmlformats.org/officeDocument/2006/relationships/image" Target="../media/image3.png"/><Relationship Id="rId14" Type="http://schemas.openxmlformats.org/officeDocument/2006/relationships/image" Target="../media/image10.png"/><Relationship Id="rId17" Type="http://schemas.openxmlformats.org/officeDocument/2006/relationships/image" Target="../media/image1.png"/><Relationship Id="rId16" Type="http://schemas.openxmlformats.org/officeDocument/2006/relationships/image" Target="../media/image18.png"/><Relationship Id="rId19" Type="http://schemas.openxmlformats.org/officeDocument/2006/relationships/image" Target="../media/image14.png"/><Relationship Id="rId18" Type="http://schemas.openxmlformats.org/officeDocument/2006/relationships/image" Target="../media/image17.png"/></Relationships>
</file>

<file path=ppt/slides/_rels/slide18.xml.rels><?xml version="1.0" encoding="UTF-8" standalone="yes"?><Relationships xmlns="http://schemas.openxmlformats.org/package/2006/relationships"><Relationship Id="rId20" Type="http://schemas.openxmlformats.org/officeDocument/2006/relationships/image" Target="../media/image5.png"/><Relationship Id="rId22" Type="http://schemas.openxmlformats.org/officeDocument/2006/relationships/image" Target="../media/image22.png"/><Relationship Id="rId21" Type="http://schemas.openxmlformats.org/officeDocument/2006/relationships/image" Target="../media/image4.png"/><Relationship Id="rId24" Type="http://schemas.openxmlformats.org/officeDocument/2006/relationships/image" Target="../media/image21.png"/><Relationship Id="rId23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16.png"/><Relationship Id="rId26" Type="http://schemas.openxmlformats.org/officeDocument/2006/relationships/image" Target="../media/image24.png"/><Relationship Id="rId25" Type="http://schemas.openxmlformats.org/officeDocument/2006/relationships/image" Target="../media/image23.png"/><Relationship Id="rId28" Type="http://schemas.openxmlformats.org/officeDocument/2006/relationships/image" Target="../media/image26.png"/><Relationship Id="rId27" Type="http://schemas.openxmlformats.org/officeDocument/2006/relationships/image" Target="../media/image25.png"/><Relationship Id="rId5" Type="http://schemas.openxmlformats.org/officeDocument/2006/relationships/image" Target="../media/image7.png"/><Relationship Id="rId6" Type="http://schemas.openxmlformats.org/officeDocument/2006/relationships/image" Target="../media/image9.png"/><Relationship Id="rId7" Type="http://schemas.openxmlformats.org/officeDocument/2006/relationships/image" Target="../media/image6.png"/><Relationship Id="rId8" Type="http://schemas.openxmlformats.org/officeDocument/2006/relationships/image" Target="../media/image15.png"/><Relationship Id="rId11" Type="http://schemas.openxmlformats.org/officeDocument/2006/relationships/image" Target="../media/image11.png"/><Relationship Id="rId10" Type="http://schemas.openxmlformats.org/officeDocument/2006/relationships/image" Target="../media/image13.png"/><Relationship Id="rId13" Type="http://schemas.openxmlformats.org/officeDocument/2006/relationships/image" Target="../media/image2.png"/><Relationship Id="rId12" Type="http://schemas.openxmlformats.org/officeDocument/2006/relationships/image" Target="../media/image19.png"/><Relationship Id="rId15" Type="http://schemas.openxmlformats.org/officeDocument/2006/relationships/image" Target="../media/image3.png"/><Relationship Id="rId14" Type="http://schemas.openxmlformats.org/officeDocument/2006/relationships/image" Target="../media/image10.png"/><Relationship Id="rId17" Type="http://schemas.openxmlformats.org/officeDocument/2006/relationships/image" Target="../media/image1.png"/><Relationship Id="rId16" Type="http://schemas.openxmlformats.org/officeDocument/2006/relationships/image" Target="../media/image18.png"/><Relationship Id="rId19" Type="http://schemas.openxmlformats.org/officeDocument/2006/relationships/image" Target="../media/image14.png"/><Relationship Id="rId18" Type="http://schemas.openxmlformats.org/officeDocument/2006/relationships/image" Target="../media/image17.png"/></Relationships>
</file>

<file path=ppt/slides/_rels/slide19.xml.rels><?xml version="1.0" encoding="UTF-8" standalone="yes"?><Relationships xmlns="http://schemas.openxmlformats.org/package/2006/relationships"><Relationship Id="rId20" Type="http://schemas.openxmlformats.org/officeDocument/2006/relationships/image" Target="../media/image5.png"/><Relationship Id="rId22" Type="http://schemas.openxmlformats.org/officeDocument/2006/relationships/image" Target="../media/image22.png"/><Relationship Id="rId21" Type="http://schemas.openxmlformats.org/officeDocument/2006/relationships/image" Target="../media/image4.png"/><Relationship Id="rId24" Type="http://schemas.openxmlformats.org/officeDocument/2006/relationships/image" Target="../media/image21.png"/><Relationship Id="rId23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16.png"/><Relationship Id="rId26" Type="http://schemas.openxmlformats.org/officeDocument/2006/relationships/image" Target="../media/image24.png"/><Relationship Id="rId25" Type="http://schemas.openxmlformats.org/officeDocument/2006/relationships/image" Target="../media/image23.png"/><Relationship Id="rId28" Type="http://schemas.openxmlformats.org/officeDocument/2006/relationships/image" Target="../media/image26.png"/><Relationship Id="rId27" Type="http://schemas.openxmlformats.org/officeDocument/2006/relationships/image" Target="../media/image25.png"/><Relationship Id="rId5" Type="http://schemas.openxmlformats.org/officeDocument/2006/relationships/image" Target="../media/image7.png"/><Relationship Id="rId6" Type="http://schemas.openxmlformats.org/officeDocument/2006/relationships/image" Target="../media/image9.png"/><Relationship Id="rId7" Type="http://schemas.openxmlformats.org/officeDocument/2006/relationships/image" Target="../media/image6.png"/><Relationship Id="rId8" Type="http://schemas.openxmlformats.org/officeDocument/2006/relationships/image" Target="../media/image15.png"/><Relationship Id="rId11" Type="http://schemas.openxmlformats.org/officeDocument/2006/relationships/image" Target="../media/image11.png"/><Relationship Id="rId10" Type="http://schemas.openxmlformats.org/officeDocument/2006/relationships/image" Target="../media/image13.png"/><Relationship Id="rId13" Type="http://schemas.openxmlformats.org/officeDocument/2006/relationships/image" Target="../media/image2.png"/><Relationship Id="rId12" Type="http://schemas.openxmlformats.org/officeDocument/2006/relationships/image" Target="../media/image19.png"/><Relationship Id="rId15" Type="http://schemas.openxmlformats.org/officeDocument/2006/relationships/image" Target="../media/image3.png"/><Relationship Id="rId14" Type="http://schemas.openxmlformats.org/officeDocument/2006/relationships/image" Target="../media/image10.png"/><Relationship Id="rId17" Type="http://schemas.openxmlformats.org/officeDocument/2006/relationships/image" Target="../media/image1.png"/><Relationship Id="rId16" Type="http://schemas.openxmlformats.org/officeDocument/2006/relationships/image" Target="../media/image18.png"/><Relationship Id="rId19" Type="http://schemas.openxmlformats.org/officeDocument/2006/relationships/image" Target="../media/image14.png"/><Relationship Id="rId18" Type="http://schemas.openxmlformats.org/officeDocument/2006/relationships/image" Target="../media/image17.png"/></Relationships>
</file>

<file path=ppt/slides/_rels/slide2.xml.rels><?xml version="1.0" encoding="UTF-8" standalone="yes"?><Relationships xmlns="http://schemas.openxmlformats.org/package/2006/relationships"><Relationship Id="rId20" Type="http://schemas.openxmlformats.org/officeDocument/2006/relationships/image" Target="../media/image5.png"/><Relationship Id="rId22" Type="http://schemas.openxmlformats.org/officeDocument/2006/relationships/image" Target="../media/image22.png"/><Relationship Id="rId21" Type="http://schemas.openxmlformats.org/officeDocument/2006/relationships/image" Target="../media/image4.png"/><Relationship Id="rId24" Type="http://schemas.openxmlformats.org/officeDocument/2006/relationships/image" Target="../media/image21.png"/><Relationship Id="rId23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16.png"/><Relationship Id="rId26" Type="http://schemas.openxmlformats.org/officeDocument/2006/relationships/image" Target="../media/image24.png"/><Relationship Id="rId25" Type="http://schemas.openxmlformats.org/officeDocument/2006/relationships/image" Target="../media/image23.png"/><Relationship Id="rId28" Type="http://schemas.openxmlformats.org/officeDocument/2006/relationships/image" Target="../media/image26.png"/><Relationship Id="rId27" Type="http://schemas.openxmlformats.org/officeDocument/2006/relationships/image" Target="../media/image25.png"/><Relationship Id="rId5" Type="http://schemas.openxmlformats.org/officeDocument/2006/relationships/image" Target="../media/image7.png"/><Relationship Id="rId6" Type="http://schemas.openxmlformats.org/officeDocument/2006/relationships/image" Target="../media/image9.png"/><Relationship Id="rId7" Type="http://schemas.openxmlformats.org/officeDocument/2006/relationships/image" Target="../media/image6.png"/><Relationship Id="rId8" Type="http://schemas.openxmlformats.org/officeDocument/2006/relationships/image" Target="../media/image15.png"/><Relationship Id="rId11" Type="http://schemas.openxmlformats.org/officeDocument/2006/relationships/image" Target="../media/image11.png"/><Relationship Id="rId10" Type="http://schemas.openxmlformats.org/officeDocument/2006/relationships/image" Target="../media/image13.png"/><Relationship Id="rId13" Type="http://schemas.openxmlformats.org/officeDocument/2006/relationships/image" Target="../media/image2.png"/><Relationship Id="rId12" Type="http://schemas.openxmlformats.org/officeDocument/2006/relationships/image" Target="../media/image19.png"/><Relationship Id="rId15" Type="http://schemas.openxmlformats.org/officeDocument/2006/relationships/image" Target="../media/image3.png"/><Relationship Id="rId14" Type="http://schemas.openxmlformats.org/officeDocument/2006/relationships/image" Target="../media/image10.png"/><Relationship Id="rId17" Type="http://schemas.openxmlformats.org/officeDocument/2006/relationships/image" Target="../media/image1.png"/><Relationship Id="rId16" Type="http://schemas.openxmlformats.org/officeDocument/2006/relationships/image" Target="../media/image18.png"/><Relationship Id="rId19" Type="http://schemas.openxmlformats.org/officeDocument/2006/relationships/image" Target="../media/image14.png"/><Relationship Id="rId18" Type="http://schemas.openxmlformats.org/officeDocument/2006/relationships/image" Target="../media/image17.png"/></Relationships>
</file>

<file path=ppt/slides/_rels/slide20.xml.rels><?xml version="1.0" encoding="UTF-8" standalone="yes"?><Relationships xmlns="http://schemas.openxmlformats.org/package/2006/relationships"><Relationship Id="rId20" Type="http://schemas.openxmlformats.org/officeDocument/2006/relationships/image" Target="../media/image5.png"/><Relationship Id="rId22" Type="http://schemas.openxmlformats.org/officeDocument/2006/relationships/image" Target="../media/image22.png"/><Relationship Id="rId21" Type="http://schemas.openxmlformats.org/officeDocument/2006/relationships/image" Target="../media/image4.png"/><Relationship Id="rId24" Type="http://schemas.openxmlformats.org/officeDocument/2006/relationships/image" Target="../media/image21.png"/><Relationship Id="rId23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16.png"/><Relationship Id="rId26" Type="http://schemas.openxmlformats.org/officeDocument/2006/relationships/image" Target="../media/image24.png"/><Relationship Id="rId25" Type="http://schemas.openxmlformats.org/officeDocument/2006/relationships/image" Target="../media/image23.png"/><Relationship Id="rId28" Type="http://schemas.openxmlformats.org/officeDocument/2006/relationships/image" Target="../media/image26.png"/><Relationship Id="rId27" Type="http://schemas.openxmlformats.org/officeDocument/2006/relationships/image" Target="../media/image25.png"/><Relationship Id="rId5" Type="http://schemas.openxmlformats.org/officeDocument/2006/relationships/image" Target="../media/image7.png"/><Relationship Id="rId6" Type="http://schemas.openxmlformats.org/officeDocument/2006/relationships/image" Target="../media/image9.png"/><Relationship Id="rId7" Type="http://schemas.openxmlformats.org/officeDocument/2006/relationships/image" Target="../media/image6.png"/><Relationship Id="rId8" Type="http://schemas.openxmlformats.org/officeDocument/2006/relationships/image" Target="../media/image15.png"/><Relationship Id="rId11" Type="http://schemas.openxmlformats.org/officeDocument/2006/relationships/image" Target="../media/image11.png"/><Relationship Id="rId10" Type="http://schemas.openxmlformats.org/officeDocument/2006/relationships/image" Target="../media/image13.png"/><Relationship Id="rId13" Type="http://schemas.openxmlformats.org/officeDocument/2006/relationships/image" Target="../media/image2.png"/><Relationship Id="rId12" Type="http://schemas.openxmlformats.org/officeDocument/2006/relationships/image" Target="../media/image19.png"/><Relationship Id="rId15" Type="http://schemas.openxmlformats.org/officeDocument/2006/relationships/image" Target="../media/image3.png"/><Relationship Id="rId14" Type="http://schemas.openxmlformats.org/officeDocument/2006/relationships/image" Target="../media/image10.png"/><Relationship Id="rId17" Type="http://schemas.openxmlformats.org/officeDocument/2006/relationships/image" Target="../media/image1.png"/><Relationship Id="rId16" Type="http://schemas.openxmlformats.org/officeDocument/2006/relationships/image" Target="../media/image18.png"/><Relationship Id="rId19" Type="http://schemas.openxmlformats.org/officeDocument/2006/relationships/image" Target="../media/image14.png"/><Relationship Id="rId18" Type="http://schemas.openxmlformats.org/officeDocument/2006/relationships/image" Target="../media/image17.png"/></Relationships>
</file>

<file path=ppt/slides/_rels/slide3.xml.rels><?xml version="1.0" encoding="UTF-8" standalone="yes"?><Relationships xmlns="http://schemas.openxmlformats.org/package/2006/relationships"><Relationship Id="rId20" Type="http://schemas.openxmlformats.org/officeDocument/2006/relationships/image" Target="../media/image5.png"/><Relationship Id="rId22" Type="http://schemas.openxmlformats.org/officeDocument/2006/relationships/image" Target="../media/image22.png"/><Relationship Id="rId21" Type="http://schemas.openxmlformats.org/officeDocument/2006/relationships/image" Target="../media/image4.png"/><Relationship Id="rId24" Type="http://schemas.openxmlformats.org/officeDocument/2006/relationships/image" Target="../media/image21.png"/><Relationship Id="rId23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16.png"/><Relationship Id="rId26" Type="http://schemas.openxmlformats.org/officeDocument/2006/relationships/image" Target="../media/image24.png"/><Relationship Id="rId25" Type="http://schemas.openxmlformats.org/officeDocument/2006/relationships/image" Target="../media/image23.png"/><Relationship Id="rId28" Type="http://schemas.openxmlformats.org/officeDocument/2006/relationships/image" Target="../media/image26.png"/><Relationship Id="rId27" Type="http://schemas.openxmlformats.org/officeDocument/2006/relationships/image" Target="../media/image25.png"/><Relationship Id="rId5" Type="http://schemas.openxmlformats.org/officeDocument/2006/relationships/image" Target="../media/image7.png"/><Relationship Id="rId6" Type="http://schemas.openxmlformats.org/officeDocument/2006/relationships/image" Target="../media/image9.png"/><Relationship Id="rId7" Type="http://schemas.openxmlformats.org/officeDocument/2006/relationships/image" Target="../media/image6.png"/><Relationship Id="rId8" Type="http://schemas.openxmlformats.org/officeDocument/2006/relationships/image" Target="../media/image15.png"/><Relationship Id="rId11" Type="http://schemas.openxmlformats.org/officeDocument/2006/relationships/image" Target="../media/image11.png"/><Relationship Id="rId10" Type="http://schemas.openxmlformats.org/officeDocument/2006/relationships/image" Target="../media/image13.png"/><Relationship Id="rId13" Type="http://schemas.openxmlformats.org/officeDocument/2006/relationships/image" Target="../media/image2.png"/><Relationship Id="rId12" Type="http://schemas.openxmlformats.org/officeDocument/2006/relationships/image" Target="../media/image19.png"/><Relationship Id="rId15" Type="http://schemas.openxmlformats.org/officeDocument/2006/relationships/image" Target="../media/image3.png"/><Relationship Id="rId14" Type="http://schemas.openxmlformats.org/officeDocument/2006/relationships/image" Target="../media/image10.png"/><Relationship Id="rId17" Type="http://schemas.openxmlformats.org/officeDocument/2006/relationships/image" Target="../media/image1.png"/><Relationship Id="rId16" Type="http://schemas.openxmlformats.org/officeDocument/2006/relationships/image" Target="../media/image18.png"/><Relationship Id="rId19" Type="http://schemas.openxmlformats.org/officeDocument/2006/relationships/image" Target="../media/image14.png"/><Relationship Id="rId18" Type="http://schemas.openxmlformats.org/officeDocument/2006/relationships/image" Target="../media/image17.png"/></Relationships>
</file>

<file path=ppt/slides/_rels/slide4.xml.rels><?xml version="1.0" encoding="UTF-8" standalone="yes"?><Relationships xmlns="http://schemas.openxmlformats.org/package/2006/relationships"><Relationship Id="rId20" Type="http://schemas.openxmlformats.org/officeDocument/2006/relationships/image" Target="../media/image5.png"/><Relationship Id="rId22" Type="http://schemas.openxmlformats.org/officeDocument/2006/relationships/image" Target="../media/image22.png"/><Relationship Id="rId21" Type="http://schemas.openxmlformats.org/officeDocument/2006/relationships/image" Target="../media/image4.png"/><Relationship Id="rId24" Type="http://schemas.openxmlformats.org/officeDocument/2006/relationships/image" Target="../media/image21.png"/><Relationship Id="rId23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16.png"/><Relationship Id="rId26" Type="http://schemas.openxmlformats.org/officeDocument/2006/relationships/image" Target="../media/image24.png"/><Relationship Id="rId25" Type="http://schemas.openxmlformats.org/officeDocument/2006/relationships/image" Target="../media/image23.png"/><Relationship Id="rId28" Type="http://schemas.openxmlformats.org/officeDocument/2006/relationships/image" Target="../media/image26.png"/><Relationship Id="rId27" Type="http://schemas.openxmlformats.org/officeDocument/2006/relationships/image" Target="../media/image25.png"/><Relationship Id="rId5" Type="http://schemas.openxmlformats.org/officeDocument/2006/relationships/image" Target="../media/image7.png"/><Relationship Id="rId6" Type="http://schemas.openxmlformats.org/officeDocument/2006/relationships/image" Target="../media/image9.png"/><Relationship Id="rId7" Type="http://schemas.openxmlformats.org/officeDocument/2006/relationships/image" Target="../media/image6.png"/><Relationship Id="rId8" Type="http://schemas.openxmlformats.org/officeDocument/2006/relationships/image" Target="../media/image15.png"/><Relationship Id="rId11" Type="http://schemas.openxmlformats.org/officeDocument/2006/relationships/image" Target="../media/image11.png"/><Relationship Id="rId10" Type="http://schemas.openxmlformats.org/officeDocument/2006/relationships/image" Target="../media/image13.png"/><Relationship Id="rId13" Type="http://schemas.openxmlformats.org/officeDocument/2006/relationships/image" Target="../media/image2.png"/><Relationship Id="rId12" Type="http://schemas.openxmlformats.org/officeDocument/2006/relationships/image" Target="../media/image19.png"/><Relationship Id="rId15" Type="http://schemas.openxmlformats.org/officeDocument/2006/relationships/image" Target="../media/image3.png"/><Relationship Id="rId14" Type="http://schemas.openxmlformats.org/officeDocument/2006/relationships/image" Target="../media/image10.png"/><Relationship Id="rId17" Type="http://schemas.openxmlformats.org/officeDocument/2006/relationships/image" Target="../media/image1.png"/><Relationship Id="rId16" Type="http://schemas.openxmlformats.org/officeDocument/2006/relationships/image" Target="../media/image18.png"/><Relationship Id="rId19" Type="http://schemas.openxmlformats.org/officeDocument/2006/relationships/image" Target="../media/image14.png"/><Relationship Id="rId18" Type="http://schemas.openxmlformats.org/officeDocument/2006/relationships/image" Target="../media/image17.png"/></Relationships>
</file>

<file path=ppt/slides/_rels/slide5.xml.rels><?xml version="1.0" encoding="UTF-8" standalone="yes"?><Relationships xmlns="http://schemas.openxmlformats.org/package/2006/relationships"><Relationship Id="rId20" Type="http://schemas.openxmlformats.org/officeDocument/2006/relationships/image" Target="../media/image5.png"/><Relationship Id="rId22" Type="http://schemas.openxmlformats.org/officeDocument/2006/relationships/image" Target="../media/image22.png"/><Relationship Id="rId21" Type="http://schemas.openxmlformats.org/officeDocument/2006/relationships/image" Target="../media/image4.png"/><Relationship Id="rId24" Type="http://schemas.openxmlformats.org/officeDocument/2006/relationships/image" Target="../media/image21.png"/><Relationship Id="rId23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16.png"/><Relationship Id="rId26" Type="http://schemas.openxmlformats.org/officeDocument/2006/relationships/image" Target="../media/image24.png"/><Relationship Id="rId25" Type="http://schemas.openxmlformats.org/officeDocument/2006/relationships/image" Target="../media/image23.png"/><Relationship Id="rId28" Type="http://schemas.openxmlformats.org/officeDocument/2006/relationships/image" Target="../media/image26.png"/><Relationship Id="rId27" Type="http://schemas.openxmlformats.org/officeDocument/2006/relationships/image" Target="../media/image25.png"/><Relationship Id="rId5" Type="http://schemas.openxmlformats.org/officeDocument/2006/relationships/image" Target="../media/image7.png"/><Relationship Id="rId6" Type="http://schemas.openxmlformats.org/officeDocument/2006/relationships/image" Target="../media/image9.png"/><Relationship Id="rId7" Type="http://schemas.openxmlformats.org/officeDocument/2006/relationships/image" Target="../media/image6.png"/><Relationship Id="rId8" Type="http://schemas.openxmlformats.org/officeDocument/2006/relationships/image" Target="../media/image15.png"/><Relationship Id="rId11" Type="http://schemas.openxmlformats.org/officeDocument/2006/relationships/image" Target="../media/image11.png"/><Relationship Id="rId10" Type="http://schemas.openxmlformats.org/officeDocument/2006/relationships/image" Target="../media/image13.png"/><Relationship Id="rId13" Type="http://schemas.openxmlformats.org/officeDocument/2006/relationships/image" Target="../media/image2.png"/><Relationship Id="rId12" Type="http://schemas.openxmlformats.org/officeDocument/2006/relationships/image" Target="../media/image19.png"/><Relationship Id="rId15" Type="http://schemas.openxmlformats.org/officeDocument/2006/relationships/image" Target="../media/image3.png"/><Relationship Id="rId14" Type="http://schemas.openxmlformats.org/officeDocument/2006/relationships/image" Target="../media/image10.png"/><Relationship Id="rId17" Type="http://schemas.openxmlformats.org/officeDocument/2006/relationships/image" Target="../media/image1.png"/><Relationship Id="rId16" Type="http://schemas.openxmlformats.org/officeDocument/2006/relationships/image" Target="../media/image18.png"/><Relationship Id="rId19" Type="http://schemas.openxmlformats.org/officeDocument/2006/relationships/image" Target="../media/image14.png"/><Relationship Id="rId18" Type="http://schemas.openxmlformats.org/officeDocument/2006/relationships/image" Target="../media/image17.png"/></Relationships>
</file>

<file path=ppt/slides/_rels/slide6.xml.rels><?xml version="1.0" encoding="UTF-8" standalone="yes"?><Relationships xmlns="http://schemas.openxmlformats.org/package/2006/relationships"><Relationship Id="rId20" Type="http://schemas.openxmlformats.org/officeDocument/2006/relationships/image" Target="../media/image5.png"/><Relationship Id="rId22" Type="http://schemas.openxmlformats.org/officeDocument/2006/relationships/image" Target="../media/image22.png"/><Relationship Id="rId21" Type="http://schemas.openxmlformats.org/officeDocument/2006/relationships/image" Target="../media/image4.png"/><Relationship Id="rId24" Type="http://schemas.openxmlformats.org/officeDocument/2006/relationships/image" Target="../media/image21.png"/><Relationship Id="rId23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16.png"/><Relationship Id="rId26" Type="http://schemas.openxmlformats.org/officeDocument/2006/relationships/image" Target="../media/image24.png"/><Relationship Id="rId25" Type="http://schemas.openxmlformats.org/officeDocument/2006/relationships/image" Target="../media/image23.png"/><Relationship Id="rId28" Type="http://schemas.openxmlformats.org/officeDocument/2006/relationships/image" Target="../media/image26.png"/><Relationship Id="rId27" Type="http://schemas.openxmlformats.org/officeDocument/2006/relationships/image" Target="../media/image25.png"/><Relationship Id="rId5" Type="http://schemas.openxmlformats.org/officeDocument/2006/relationships/image" Target="../media/image7.png"/><Relationship Id="rId6" Type="http://schemas.openxmlformats.org/officeDocument/2006/relationships/image" Target="../media/image9.png"/><Relationship Id="rId7" Type="http://schemas.openxmlformats.org/officeDocument/2006/relationships/image" Target="../media/image6.png"/><Relationship Id="rId8" Type="http://schemas.openxmlformats.org/officeDocument/2006/relationships/image" Target="../media/image15.png"/><Relationship Id="rId11" Type="http://schemas.openxmlformats.org/officeDocument/2006/relationships/image" Target="../media/image11.png"/><Relationship Id="rId10" Type="http://schemas.openxmlformats.org/officeDocument/2006/relationships/image" Target="../media/image13.png"/><Relationship Id="rId13" Type="http://schemas.openxmlformats.org/officeDocument/2006/relationships/image" Target="../media/image2.png"/><Relationship Id="rId12" Type="http://schemas.openxmlformats.org/officeDocument/2006/relationships/image" Target="../media/image19.png"/><Relationship Id="rId15" Type="http://schemas.openxmlformats.org/officeDocument/2006/relationships/image" Target="../media/image3.png"/><Relationship Id="rId14" Type="http://schemas.openxmlformats.org/officeDocument/2006/relationships/image" Target="../media/image10.png"/><Relationship Id="rId17" Type="http://schemas.openxmlformats.org/officeDocument/2006/relationships/image" Target="../media/image1.png"/><Relationship Id="rId16" Type="http://schemas.openxmlformats.org/officeDocument/2006/relationships/image" Target="../media/image18.png"/><Relationship Id="rId19" Type="http://schemas.openxmlformats.org/officeDocument/2006/relationships/image" Target="../media/image14.png"/><Relationship Id="rId18" Type="http://schemas.openxmlformats.org/officeDocument/2006/relationships/image" Target="../media/image17.png"/></Relationships>
</file>

<file path=ppt/slides/_rels/slide7.xml.rels><?xml version="1.0" encoding="UTF-8" standalone="yes"?><Relationships xmlns="http://schemas.openxmlformats.org/package/2006/relationships"><Relationship Id="rId20" Type="http://schemas.openxmlformats.org/officeDocument/2006/relationships/image" Target="../media/image5.png"/><Relationship Id="rId22" Type="http://schemas.openxmlformats.org/officeDocument/2006/relationships/image" Target="../media/image22.png"/><Relationship Id="rId21" Type="http://schemas.openxmlformats.org/officeDocument/2006/relationships/image" Target="../media/image4.png"/><Relationship Id="rId24" Type="http://schemas.openxmlformats.org/officeDocument/2006/relationships/image" Target="../media/image21.png"/><Relationship Id="rId23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16.png"/><Relationship Id="rId26" Type="http://schemas.openxmlformats.org/officeDocument/2006/relationships/image" Target="../media/image24.png"/><Relationship Id="rId25" Type="http://schemas.openxmlformats.org/officeDocument/2006/relationships/image" Target="../media/image23.png"/><Relationship Id="rId28" Type="http://schemas.openxmlformats.org/officeDocument/2006/relationships/image" Target="../media/image26.png"/><Relationship Id="rId27" Type="http://schemas.openxmlformats.org/officeDocument/2006/relationships/image" Target="../media/image25.png"/><Relationship Id="rId5" Type="http://schemas.openxmlformats.org/officeDocument/2006/relationships/image" Target="../media/image7.png"/><Relationship Id="rId6" Type="http://schemas.openxmlformats.org/officeDocument/2006/relationships/image" Target="../media/image9.png"/><Relationship Id="rId7" Type="http://schemas.openxmlformats.org/officeDocument/2006/relationships/image" Target="../media/image6.png"/><Relationship Id="rId8" Type="http://schemas.openxmlformats.org/officeDocument/2006/relationships/image" Target="../media/image15.png"/><Relationship Id="rId11" Type="http://schemas.openxmlformats.org/officeDocument/2006/relationships/image" Target="../media/image11.png"/><Relationship Id="rId10" Type="http://schemas.openxmlformats.org/officeDocument/2006/relationships/image" Target="../media/image13.png"/><Relationship Id="rId13" Type="http://schemas.openxmlformats.org/officeDocument/2006/relationships/image" Target="../media/image2.png"/><Relationship Id="rId12" Type="http://schemas.openxmlformats.org/officeDocument/2006/relationships/image" Target="../media/image19.png"/><Relationship Id="rId15" Type="http://schemas.openxmlformats.org/officeDocument/2006/relationships/image" Target="../media/image3.png"/><Relationship Id="rId14" Type="http://schemas.openxmlformats.org/officeDocument/2006/relationships/image" Target="../media/image10.png"/><Relationship Id="rId17" Type="http://schemas.openxmlformats.org/officeDocument/2006/relationships/image" Target="../media/image1.png"/><Relationship Id="rId16" Type="http://schemas.openxmlformats.org/officeDocument/2006/relationships/image" Target="../media/image18.png"/><Relationship Id="rId19" Type="http://schemas.openxmlformats.org/officeDocument/2006/relationships/image" Target="../media/image14.png"/><Relationship Id="rId18" Type="http://schemas.openxmlformats.org/officeDocument/2006/relationships/image" Target="../media/image17.png"/></Relationships>
</file>

<file path=ppt/slides/_rels/slide8.xml.rels><?xml version="1.0" encoding="UTF-8" standalone="yes"?><Relationships xmlns="http://schemas.openxmlformats.org/package/2006/relationships"><Relationship Id="rId20" Type="http://schemas.openxmlformats.org/officeDocument/2006/relationships/image" Target="../media/image5.png"/><Relationship Id="rId22" Type="http://schemas.openxmlformats.org/officeDocument/2006/relationships/image" Target="../media/image22.png"/><Relationship Id="rId21" Type="http://schemas.openxmlformats.org/officeDocument/2006/relationships/image" Target="../media/image4.png"/><Relationship Id="rId24" Type="http://schemas.openxmlformats.org/officeDocument/2006/relationships/image" Target="../media/image21.png"/><Relationship Id="rId23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16.png"/><Relationship Id="rId26" Type="http://schemas.openxmlformats.org/officeDocument/2006/relationships/image" Target="../media/image24.png"/><Relationship Id="rId25" Type="http://schemas.openxmlformats.org/officeDocument/2006/relationships/image" Target="../media/image23.png"/><Relationship Id="rId28" Type="http://schemas.openxmlformats.org/officeDocument/2006/relationships/image" Target="../media/image26.png"/><Relationship Id="rId27" Type="http://schemas.openxmlformats.org/officeDocument/2006/relationships/image" Target="../media/image25.png"/><Relationship Id="rId5" Type="http://schemas.openxmlformats.org/officeDocument/2006/relationships/image" Target="../media/image7.png"/><Relationship Id="rId6" Type="http://schemas.openxmlformats.org/officeDocument/2006/relationships/image" Target="../media/image9.png"/><Relationship Id="rId7" Type="http://schemas.openxmlformats.org/officeDocument/2006/relationships/image" Target="../media/image6.png"/><Relationship Id="rId8" Type="http://schemas.openxmlformats.org/officeDocument/2006/relationships/image" Target="../media/image15.png"/><Relationship Id="rId11" Type="http://schemas.openxmlformats.org/officeDocument/2006/relationships/image" Target="../media/image11.png"/><Relationship Id="rId10" Type="http://schemas.openxmlformats.org/officeDocument/2006/relationships/image" Target="../media/image13.png"/><Relationship Id="rId13" Type="http://schemas.openxmlformats.org/officeDocument/2006/relationships/image" Target="../media/image2.png"/><Relationship Id="rId12" Type="http://schemas.openxmlformats.org/officeDocument/2006/relationships/image" Target="../media/image19.png"/><Relationship Id="rId15" Type="http://schemas.openxmlformats.org/officeDocument/2006/relationships/image" Target="../media/image3.png"/><Relationship Id="rId14" Type="http://schemas.openxmlformats.org/officeDocument/2006/relationships/image" Target="../media/image10.png"/><Relationship Id="rId17" Type="http://schemas.openxmlformats.org/officeDocument/2006/relationships/image" Target="../media/image1.png"/><Relationship Id="rId16" Type="http://schemas.openxmlformats.org/officeDocument/2006/relationships/image" Target="../media/image18.png"/><Relationship Id="rId19" Type="http://schemas.openxmlformats.org/officeDocument/2006/relationships/image" Target="../media/image14.png"/><Relationship Id="rId18" Type="http://schemas.openxmlformats.org/officeDocument/2006/relationships/image" Target="../media/image17.png"/></Relationships>
</file>

<file path=ppt/slides/_rels/slide9.xml.rels><?xml version="1.0" encoding="UTF-8" standalone="yes"?><Relationships xmlns="http://schemas.openxmlformats.org/package/2006/relationships"><Relationship Id="rId20" Type="http://schemas.openxmlformats.org/officeDocument/2006/relationships/image" Target="../media/image5.png"/><Relationship Id="rId22" Type="http://schemas.openxmlformats.org/officeDocument/2006/relationships/image" Target="../media/image22.png"/><Relationship Id="rId21" Type="http://schemas.openxmlformats.org/officeDocument/2006/relationships/image" Target="../media/image4.png"/><Relationship Id="rId24" Type="http://schemas.openxmlformats.org/officeDocument/2006/relationships/image" Target="../media/image21.png"/><Relationship Id="rId23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16.png"/><Relationship Id="rId26" Type="http://schemas.openxmlformats.org/officeDocument/2006/relationships/image" Target="../media/image24.png"/><Relationship Id="rId25" Type="http://schemas.openxmlformats.org/officeDocument/2006/relationships/image" Target="../media/image23.png"/><Relationship Id="rId28" Type="http://schemas.openxmlformats.org/officeDocument/2006/relationships/image" Target="../media/image26.png"/><Relationship Id="rId27" Type="http://schemas.openxmlformats.org/officeDocument/2006/relationships/image" Target="../media/image25.png"/><Relationship Id="rId5" Type="http://schemas.openxmlformats.org/officeDocument/2006/relationships/image" Target="../media/image7.png"/><Relationship Id="rId6" Type="http://schemas.openxmlformats.org/officeDocument/2006/relationships/image" Target="../media/image9.png"/><Relationship Id="rId7" Type="http://schemas.openxmlformats.org/officeDocument/2006/relationships/image" Target="../media/image6.png"/><Relationship Id="rId8" Type="http://schemas.openxmlformats.org/officeDocument/2006/relationships/image" Target="../media/image15.png"/><Relationship Id="rId11" Type="http://schemas.openxmlformats.org/officeDocument/2006/relationships/image" Target="../media/image11.png"/><Relationship Id="rId10" Type="http://schemas.openxmlformats.org/officeDocument/2006/relationships/image" Target="../media/image13.png"/><Relationship Id="rId13" Type="http://schemas.openxmlformats.org/officeDocument/2006/relationships/image" Target="../media/image2.png"/><Relationship Id="rId12" Type="http://schemas.openxmlformats.org/officeDocument/2006/relationships/image" Target="../media/image19.png"/><Relationship Id="rId15" Type="http://schemas.openxmlformats.org/officeDocument/2006/relationships/image" Target="../media/image3.png"/><Relationship Id="rId14" Type="http://schemas.openxmlformats.org/officeDocument/2006/relationships/image" Target="../media/image10.png"/><Relationship Id="rId17" Type="http://schemas.openxmlformats.org/officeDocument/2006/relationships/image" Target="../media/image1.png"/><Relationship Id="rId16" Type="http://schemas.openxmlformats.org/officeDocument/2006/relationships/image" Target="../media/image18.png"/><Relationship Id="rId19" Type="http://schemas.openxmlformats.org/officeDocument/2006/relationships/image" Target="../media/image14.png"/><Relationship Id="rId18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CCCCC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7125"/>
            <a:ext cx="2580300" cy="51435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FF0000"/>
                </a:solidFill>
                <a:latin typeface="Baloo"/>
                <a:ea typeface="Baloo"/>
                <a:cs typeface="Baloo"/>
                <a:sym typeface="Baloo"/>
              </a:rPr>
              <a:t>Breakout room1 </a:t>
            </a:r>
            <a:endParaRPr b="1" sz="1200">
              <a:solidFill>
                <a:srgbClr val="FF0000"/>
              </a:solidFill>
              <a:latin typeface="Baloo"/>
              <a:ea typeface="Baloo"/>
              <a:cs typeface="Baloo"/>
              <a:sym typeface="Balo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Directions</a:t>
            </a:r>
            <a:r>
              <a:rPr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: Follow the matched example on the right and drag the boxes below to complete the columns. </a:t>
            </a:r>
            <a:br>
              <a:rPr lang="en-GB" sz="2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</a:br>
            <a:endParaRPr sz="2200">
              <a:solidFill>
                <a:srgbClr val="0000FF"/>
              </a:solidFill>
              <a:latin typeface="Baloo"/>
              <a:ea typeface="Baloo"/>
              <a:cs typeface="Baloo"/>
              <a:sym typeface="Baloo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9461" y="573689"/>
            <a:ext cx="748875" cy="450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787" y="4438025"/>
            <a:ext cx="748875" cy="467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11784" y="1629330"/>
            <a:ext cx="375265" cy="3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44199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83276" y="3842552"/>
            <a:ext cx="495275" cy="3170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0" name="Google Shape;60;p13"/>
          <p:cNvCxnSpPr/>
          <p:nvPr/>
        </p:nvCxnSpPr>
        <p:spPr>
          <a:xfrm flipH="1" rot="10800000">
            <a:off x="2673225" y="11407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61" name="Google Shape;61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5400000">
            <a:off x="2376041" y="395388"/>
            <a:ext cx="923925" cy="34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rot="5400000">
            <a:off x="2319614" y="1560363"/>
            <a:ext cx="1009650" cy="34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209815" y="652179"/>
            <a:ext cx="748875" cy="371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1319" y="2804823"/>
            <a:ext cx="666893" cy="29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6746" y="3177732"/>
            <a:ext cx="636025" cy="337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56329" y="4279595"/>
            <a:ext cx="495275" cy="3864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7" name="Google Shape;67;p13"/>
          <p:cNvCxnSpPr/>
          <p:nvPr/>
        </p:nvCxnSpPr>
        <p:spPr>
          <a:xfrm flipH="1">
            <a:off x="3160428" y="42117"/>
            <a:ext cx="300" cy="50505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68" name="Google Shape;68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 rot="5400000">
            <a:off x="2497243" y="2762363"/>
            <a:ext cx="737950" cy="48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 rot="5400000">
            <a:off x="2427473" y="4157300"/>
            <a:ext cx="882100" cy="51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208783" y="2621175"/>
            <a:ext cx="730174" cy="88210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1" name="Google Shape;71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1774289" y="1037417"/>
            <a:ext cx="748875" cy="980121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2" name="Google Shape;72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68750" y="4068627"/>
            <a:ext cx="748900" cy="243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3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6750" y="3632712"/>
            <a:ext cx="748875" cy="351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5719129" y="2612875"/>
            <a:ext cx="801694" cy="83747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5" name="Google Shape;75;p13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7480917" y="4145952"/>
            <a:ext cx="748900" cy="71625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6" name="Google Shape;76;p13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901475" y="2065748"/>
            <a:ext cx="748875" cy="71619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7" name="Google Shape;77;p13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6618968" y="4078650"/>
            <a:ext cx="770349" cy="92392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8" name="Google Shape;78;p13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779473" y="2106825"/>
            <a:ext cx="748875" cy="89815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9" name="Google Shape;79;p13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901475" y="2859027"/>
            <a:ext cx="748875" cy="8981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0" name="Google Shape;80;p13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3189148" y="104550"/>
            <a:ext cx="770350" cy="268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3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3214828" y="4112625"/>
            <a:ext cx="730176" cy="62959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2" name="Google Shape;82;p13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1767190" y="3094199"/>
            <a:ext cx="748901" cy="645756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3" name="Google Shape;83;p13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918450" y="1085625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4" name="Google Shape;84;p13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6750" y="1088142"/>
            <a:ext cx="748876" cy="85078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5" name="Google Shape;85;p13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76750" y="2123225"/>
            <a:ext cx="748875" cy="60702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6" name="Google Shape;86;p13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8355725" y="2621183"/>
            <a:ext cx="748875" cy="917768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7" name="Google Shape;87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66754" y="38078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900866" y="42622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01474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99047" y="1629317"/>
            <a:ext cx="375265" cy="3864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1" name="Google Shape;91;p13"/>
          <p:cNvCxnSpPr/>
          <p:nvPr/>
        </p:nvCxnSpPr>
        <p:spPr>
          <a:xfrm flipH="1">
            <a:off x="3991630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2" name="Google Shape;92;p13"/>
          <p:cNvCxnSpPr/>
          <p:nvPr/>
        </p:nvCxnSpPr>
        <p:spPr>
          <a:xfrm flipH="1">
            <a:off x="5682125" y="445575"/>
            <a:ext cx="8700" cy="4647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3" name="Google Shape;93;p13"/>
          <p:cNvCxnSpPr/>
          <p:nvPr/>
        </p:nvCxnSpPr>
        <p:spPr>
          <a:xfrm flipH="1">
            <a:off x="6568575" y="435050"/>
            <a:ext cx="9900" cy="4657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4" name="Google Shape;94;p13"/>
          <p:cNvCxnSpPr/>
          <p:nvPr/>
        </p:nvCxnSpPr>
        <p:spPr>
          <a:xfrm flipH="1">
            <a:off x="7434675" y="52625"/>
            <a:ext cx="6900" cy="5040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5" name="Google Shape;95;p13"/>
          <p:cNvCxnSpPr/>
          <p:nvPr/>
        </p:nvCxnSpPr>
        <p:spPr>
          <a:xfrm flipH="1">
            <a:off x="8272826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6" name="Google Shape;96;p13"/>
          <p:cNvCxnSpPr/>
          <p:nvPr/>
        </p:nvCxnSpPr>
        <p:spPr>
          <a:xfrm flipH="1">
            <a:off x="4810525" y="42100"/>
            <a:ext cx="10200" cy="50436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7" name="Google Shape;97;p13"/>
          <p:cNvCxnSpPr/>
          <p:nvPr/>
        </p:nvCxnSpPr>
        <p:spPr>
          <a:xfrm flipH="1" rot="10800000">
            <a:off x="2673225" y="24361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8" name="Google Shape;98;p13"/>
          <p:cNvCxnSpPr/>
          <p:nvPr/>
        </p:nvCxnSpPr>
        <p:spPr>
          <a:xfrm flipH="1" rot="10800000">
            <a:off x="2673225" y="38839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99" name="Google Shape;99;p13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4026725" y="1373188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00" name="Google Shape;100;p13"/>
          <p:cNvSpPr txBox="1"/>
          <p:nvPr/>
        </p:nvSpPr>
        <p:spPr>
          <a:xfrm>
            <a:off x="5050400" y="28075"/>
            <a:ext cx="2213100" cy="410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FF0000"/>
                </a:solidFill>
              </a:rPr>
              <a:t>Breakout room 1</a:t>
            </a:r>
            <a:endParaRPr b="1" sz="1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CCCCC"/>
        </a:solidFill>
      </p:bgPr>
    </p:bg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22"/>
          <p:cNvSpPr/>
          <p:nvPr/>
        </p:nvSpPr>
        <p:spPr>
          <a:xfrm>
            <a:off x="0" y="7125"/>
            <a:ext cx="2580300" cy="51435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FF0000"/>
                </a:solidFill>
                <a:latin typeface="Baloo"/>
                <a:ea typeface="Baloo"/>
                <a:cs typeface="Baloo"/>
                <a:sym typeface="Baloo"/>
              </a:rPr>
              <a:t>Breakout room10 </a:t>
            </a:r>
            <a:endParaRPr b="1" sz="1200">
              <a:solidFill>
                <a:srgbClr val="FF0000"/>
              </a:solidFill>
              <a:latin typeface="Baloo"/>
              <a:ea typeface="Baloo"/>
              <a:cs typeface="Baloo"/>
              <a:sym typeface="Balo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Directions</a:t>
            </a:r>
            <a:r>
              <a:rPr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: Follow the matched example on the right and drag the boxes below to complete the columns. </a:t>
            </a:r>
            <a:br>
              <a:rPr lang="en-GB" sz="2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</a:br>
            <a:endParaRPr sz="2200">
              <a:solidFill>
                <a:srgbClr val="0000FF"/>
              </a:solidFill>
              <a:latin typeface="Baloo"/>
              <a:ea typeface="Baloo"/>
              <a:cs typeface="Baloo"/>
              <a:sym typeface="Baloo"/>
            </a:endParaRPr>
          </a:p>
        </p:txBody>
      </p:sp>
      <p:pic>
        <p:nvPicPr>
          <p:cNvPr id="514" name="Google Shape;51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9461" y="573689"/>
            <a:ext cx="748875" cy="450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515" name="Google Shape;515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787" y="4438025"/>
            <a:ext cx="748875" cy="467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6" name="Google Shape;516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11784" y="1629330"/>
            <a:ext cx="375265" cy="3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7" name="Google Shape;517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44199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8" name="Google Shape;518;p2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83276" y="3842552"/>
            <a:ext cx="495275" cy="3170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19" name="Google Shape;519;p22"/>
          <p:cNvCxnSpPr/>
          <p:nvPr/>
        </p:nvCxnSpPr>
        <p:spPr>
          <a:xfrm flipH="1" rot="10800000">
            <a:off x="2673225" y="11407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520" name="Google Shape;520;p2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5400000">
            <a:off x="2376041" y="395388"/>
            <a:ext cx="923925" cy="34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1" name="Google Shape;521;p2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rot="5400000">
            <a:off x="2319614" y="1560363"/>
            <a:ext cx="1009650" cy="34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2" name="Google Shape;522;p2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209815" y="652179"/>
            <a:ext cx="748875" cy="371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23" name="Google Shape;523;p22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1319" y="2804823"/>
            <a:ext cx="666893" cy="29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4" name="Google Shape;524;p22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6746" y="3177732"/>
            <a:ext cx="636025" cy="337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525" name="Google Shape;525;p22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56329" y="4279595"/>
            <a:ext cx="495275" cy="3864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26" name="Google Shape;526;p22"/>
          <p:cNvCxnSpPr/>
          <p:nvPr/>
        </p:nvCxnSpPr>
        <p:spPr>
          <a:xfrm flipH="1">
            <a:off x="3160428" y="42117"/>
            <a:ext cx="300" cy="50505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527" name="Google Shape;527;p22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 rot="5400000">
            <a:off x="2497243" y="2762363"/>
            <a:ext cx="737950" cy="48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8" name="Google Shape;528;p22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 rot="5400000">
            <a:off x="2427473" y="4157300"/>
            <a:ext cx="882100" cy="51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9" name="Google Shape;529;p22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208783" y="2621175"/>
            <a:ext cx="730174" cy="88210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30" name="Google Shape;530;p22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1774289" y="1037417"/>
            <a:ext cx="748875" cy="980121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31" name="Google Shape;531;p22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68750" y="4068627"/>
            <a:ext cx="748900" cy="243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532" name="Google Shape;532;p22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6750" y="3632712"/>
            <a:ext cx="748875" cy="351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533" name="Google Shape;533;p22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5719129" y="2612875"/>
            <a:ext cx="801694" cy="83747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34" name="Google Shape;534;p22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7480917" y="4145952"/>
            <a:ext cx="748900" cy="71625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35" name="Google Shape;535;p22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901475" y="2065748"/>
            <a:ext cx="748875" cy="71619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36" name="Google Shape;536;p22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6618968" y="4078650"/>
            <a:ext cx="770349" cy="92392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37" name="Google Shape;537;p22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779473" y="2106825"/>
            <a:ext cx="748875" cy="89815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38" name="Google Shape;538;p22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901475" y="2859027"/>
            <a:ext cx="748875" cy="8981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39" name="Google Shape;539;p22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3189148" y="104550"/>
            <a:ext cx="770350" cy="268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40" name="Google Shape;540;p22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3214828" y="4112625"/>
            <a:ext cx="730176" cy="62959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41" name="Google Shape;541;p22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1767190" y="3094199"/>
            <a:ext cx="748901" cy="645756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42" name="Google Shape;542;p22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918450" y="1085625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43" name="Google Shape;543;p22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6750" y="1088142"/>
            <a:ext cx="748876" cy="85078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44" name="Google Shape;544;p22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76750" y="2123225"/>
            <a:ext cx="748875" cy="60702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45" name="Google Shape;545;p22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8355725" y="2621183"/>
            <a:ext cx="748875" cy="917768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46" name="Google Shape;546;p22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66754" y="38078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47" name="Google Shape;547;p22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900866" y="42622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48" name="Google Shape;548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01474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9" name="Google Shape;549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99047" y="1629317"/>
            <a:ext cx="375265" cy="3864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50" name="Google Shape;550;p22"/>
          <p:cNvCxnSpPr/>
          <p:nvPr/>
        </p:nvCxnSpPr>
        <p:spPr>
          <a:xfrm flipH="1">
            <a:off x="3991630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1" name="Google Shape;551;p22"/>
          <p:cNvCxnSpPr/>
          <p:nvPr/>
        </p:nvCxnSpPr>
        <p:spPr>
          <a:xfrm flipH="1">
            <a:off x="5682125" y="445575"/>
            <a:ext cx="8700" cy="4647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2" name="Google Shape;552;p22"/>
          <p:cNvCxnSpPr/>
          <p:nvPr/>
        </p:nvCxnSpPr>
        <p:spPr>
          <a:xfrm flipH="1">
            <a:off x="6568575" y="435050"/>
            <a:ext cx="9900" cy="4657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3" name="Google Shape;553;p22"/>
          <p:cNvCxnSpPr/>
          <p:nvPr/>
        </p:nvCxnSpPr>
        <p:spPr>
          <a:xfrm flipH="1">
            <a:off x="7434675" y="52625"/>
            <a:ext cx="6900" cy="5040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4" name="Google Shape;554;p22"/>
          <p:cNvCxnSpPr/>
          <p:nvPr/>
        </p:nvCxnSpPr>
        <p:spPr>
          <a:xfrm flipH="1">
            <a:off x="8272826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5" name="Google Shape;555;p22"/>
          <p:cNvCxnSpPr/>
          <p:nvPr/>
        </p:nvCxnSpPr>
        <p:spPr>
          <a:xfrm flipH="1">
            <a:off x="4810525" y="42100"/>
            <a:ext cx="10200" cy="50436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6" name="Google Shape;556;p22"/>
          <p:cNvCxnSpPr/>
          <p:nvPr/>
        </p:nvCxnSpPr>
        <p:spPr>
          <a:xfrm flipH="1" rot="10800000">
            <a:off x="2673225" y="24361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7" name="Google Shape;557;p22"/>
          <p:cNvCxnSpPr/>
          <p:nvPr/>
        </p:nvCxnSpPr>
        <p:spPr>
          <a:xfrm flipH="1" rot="10800000">
            <a:off x="2673225" y="38839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558" name="Google Shape;558;p22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4026725" y="1373188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559" name="Google Shape;559;p22"/>
          <p:cNvSpPr txBox="1"/>
          <p:nvPr/>
        </p:nvSpPr>
        <p:spPr>
          <a:xfrm>
            <a:off x="5050400" y="28075"/>
            <a:ext cx="2213100" cy="410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FF0000"/>
                </a:solidFill>
              </a:rPr>
              <a:t>Breakout room 10</a:t>
            </a:r>
            <a:endParaRPr b="1" sz="1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CCCCC"/>
        </a:solidFill>
      </p:bgPr>
    </p:bg>
    <p:spTree>
      <p:nvGrpSpPr>
        <p:cNvPr id="563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23"/>
          <p:cNvSpPr/>
          <p:nvPr/>
        </p:nvSpPr>
        <p:spPr>
          <a:xfrm>
            <a:off x="0" y="7125"/>
            <a:ext cx="2580300" cy="51435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FF0000"/>
                </a:solidFill>
                <a:latin typeface="Baloo"/>
                <a:ea typeface="Baloo"/>
                <a:cs typeface="Baloo"/>
                <a:sym typeface="Baloo"/>
              </a:rPr>
              <a:t>Breakout room11 </a:t>
            </a:r>
            <a:endParaRPr b="1" sz="1200">
              <a:solidFill>
                <a:srgbClr val="FF0000"/>
              </a:solidFill>
              <a:latin typeface="Baloo"/>
              <a:ea typeface="Baloo"/>
              <a:cs typeface="Baloo"/>
              <a:sym typeface="Balo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Directions</a:t>
            </a:r>
            <a:r>
              <a:rPr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: Follow the matched example on the right and drag the boxes below to complete the columns. </a:t>
            </a:r>
            <a:br>
              <a:rPr lang="en-GB" sz="2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</a:br>
            <a:endParaRPr sz="2200">
              <a:solidFill>
                <a:srgbClr val="0000FF"/>
              </a:solidFill>
              <a:latin typeface="Baloo"/>
              <a:ea typeface="Baloo"/>
              <a:cs typeface="Baloo"/>
              <a:sym typeface="Baloo"/>
            </a:endParaRPr>
          </a:p>
        </p:txBody>
      </p:sp>
      <p:pic>
        <p:nvPicPr>
          <p:cNvPr id="565" name="Google Shape;56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9461" y="573689"/>
            <a:ext cx="748875" cy="450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566" name="Google Shape;566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787" y="4438025"/>
            <a:ext cx="748875" cy="467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7" name="Google Shape;567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11784" y="1629330"/>
            <a:ext cx="375265" cy="3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8" name="Google Shape;568;p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44199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9" name="Google Shape;569;p2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83276" y="3842552"/>
            <a:ext cx="495275" cy="3170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70" name="Google Shape;570;p23"/>
          <p:cNvCxnSpPr/>
          <p:nvPr/>
        </p:nvCxnSpPr>
        <p:spPr>
          <a:xfrm flipH="1" rot="10800000">
            <a:off x="2673225" y="11407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571" name="Google Shape;571;p2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5400000">
            <a:off x="2376041" y="395388"/>
            <a:ext cx="923925" cy="34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2" name="Google Shape;572;p2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rot="5400000">
            <a:off x="2319614" y="1560363"/>
            <a:ext cx="1009650" cy="34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3" name="Google Shape;573;p2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209815" y="652179"/>
            <a:ext cx="748875" cy="371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74" name="Google Shape;574;p2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1319" y="2804823"/>
            <a:ext cx="666893" cy="29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5" name="Google Shape;575;p2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6746" y="3177732"/>
            <a:ext cx="636025" cy="337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576" name="Google Shape;576;p2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56329" y="4279595"/>
            <a:ext cx="495275" cy="3864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77" name="Google Shape;577;p23"/>
          <p:cNvCxnSpPr/>
          <p:nvPr/>
        </p:nvCxnSpPr>
        <p:spPr>
          <a:xfrm flipH="1">
            <a:off x="3160428" y="42117"/>
            <a:ext cx="300" cy="50505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578" name="Google Shape;578;p2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 rot="5400000">
            <a:off x="2497243" y="2762363"/>
            <a:ext cx="737950" cy="48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9" name="Google Shape;579;p2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 rot="5400000">
            <a:off x="2427473" y="4157300"/>
            <a:ext cx="882100" cy="51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0" name="Google Shape;580;p2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208783" y="2621175"/>
            <a:ext cx="730174" cy="88210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81" name="Google Shape;581;p2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1774289" y="1037417"/>
            <a:ext cx="748875" cy="980121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82" name="Google Shape;582;p2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68750" y="4068627"/>
            <a:ext cx="748900" cy="243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583" name="Google Shape;583;p23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6750" y="3632712"/>
            <a:ext cx="748875" cy="351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584" name="Google Shape;584;p23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5719129" y="2612875"/>
            <a:ext cx="801694" cy="83747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85" name="Google Shape;585;p23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7480917" y="4145952"/>
            <a:ext cx="748900" cy="71625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86" name="Google Shape;586;p23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901475" y="2065748"/>
            <a:ext cx="748875" cy="71619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87" name="Google Shape;587;p23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6618968" y="4078650"/>
            <a:ext cx="770349" cy="92392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88" name="Google Shape;588;p23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779473" y="2106825"/>
            <a:ext cx="748875" cy="89815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89" name="Google Shape;589;p23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901475" y="2859027"/>
            <a:ext cx="748875" cy="8981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90" name="Google Shape;590;p23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3189148" y="104550"/>
            <a:ext cx="770350" cy="268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91" name="Google Shape;591;p23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3214828" y="4112625"/>
            <a:ext cx="730176" cy="62959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92" name="Google Shape;592;p23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1767190" y="3094199"/>
            <a:ext cx="748901" cy="645756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93" name="Google Shape;593;p23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918450" y="1085625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94" name="Google Shape;594;p23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6750" y="1088142"/>
            <a:ext cx="748876" cy="85078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95" name="Google Shape;595;p23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76750" y="2123225"/>
            <a:ext cx="748875" cy="60702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96" name="Google Shape;596;p23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8355725" y="2621183"/>
            <a:ext cx="748875" cy="917768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97" name="Google Shape;597;p2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66754" y="38078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98" name="Google Shape;598;p2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900866" y="42622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99" name="Google Shape;599;p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01474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0" name="Google Shape;600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99047" y="1629317"/>
            <a:ext cx="375265" cy="3864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01" name="Google Shape;601;p23"/>
          <p:cNvCxnSpPr/>
          <p:nvPr/>
        </p:nvCxnSpPr>
        <p:spPr>
          <a:xfrm flipH="1">
            <a:off x="3991630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2" name="Google Shape;602;p23"/>
          <p:cNvCxnSpPr/>
          <p:nvPr/>
        </p:nvCxnSpPr>
        <p:spPr>
          <a:xfrm flipH="1">
            <a:off x="5682125" y="445575"/>
            <a:ext cx="8700" cy="4647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3" name="Google Shape;603;p23"/>
          <p:cNvCxnSpPr/>
          <p:nvPr/>
        </p:nvCxnSpPr>
        <p:spPr>
          <a:xfrm flipH="1">
            <a:off x="6568575" y="435050"/>
            <a:ext cx="9900" cy="4657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4" name="Google Shape;604;p23"/>
          <p:cNvCxnSpPr/>
          <p:nvPr/>
        </p:nvCxnSpPr>
        <p:spPr>
          <a:xfrm flipH="1">
            <a:off x="7434675" y="52625"/>
            <a:ext cx="6900" cy="5040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5" name="Google Shape;605;p23"/>
          <p:cNvCxnSpPr/>
          <p:nvPr/>
        </p:nvCxnSpPr>
        <p:spPr>
          <a:xfrm flipH="1">
            <a:off x="8272826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6" name="Google Shape;606;p23"/>
          <p:cNvCxnSpPr/>
          <p:nvPr/>
        </p:nvCxnSpPr>
        <p:spPr>
          <a:xfrm flipH="1">
            <a:off x="4810525" y="42100"/>
            <a:ext cx="10200" cy="50436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7" name="Google Shape;607;p23"/>
          <p:cNvCxnSpPr/>
          <p:nvPr/>
        </p:nvCxnSpPr>
        <p:spPr>
          <a:xfrm flipH="1" rot="10800000">
            <a:off x="2673225" y="24361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8" name="Google Shape;608;p23"/>
          <p:cNvCxnSpPr/>
          <p:nvPr/>
        </p:nvCxnSpPr>
        <p:spPr>
          <a:xfrm flipH="1" rot="10800000">
            <a:off x="2673225" y="38839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609" name="Google Shape;609;p23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4026725" y="1373188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610" name="Google Shape;610;p23"/>
          <p:cNvSpPr txBox="1"/>
          <p:nvPr/>
        </p:nvSpPr>
        <p:spPr>
          <a:xfrm>
            <a:off x="5050400" y="28075"/>
            <a:ext cx="2213100" cy="410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FF0000"/>
                </a:solidFill>
              </a:rPr>
              <a:t>Breakout room 11</a:t>
            </a:r>
            <a:endParaRPr b="1" sz="1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CCCCC"/>
        </a:solidFill>
      </p:bgPr>
    </p:bg>
    <p:spTree>
      <p:nvGrpSpPr>
        <p:cNvPr id="614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Google Shape;615;p24"/>
          <p:cNvSpPr/>
          <p:nvPr/>
        </p:nvSpPr>
        <p:spPr>
          <a:xfrm>
            <a:off x="0" y="7125"/>
            <a:ext cx="2580300" cy="51435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FF0000"/>
                </a:solidFill>
                <a:latin typeface="Baloo"/>
                <a:ea typeface="Baloo"/>
                <a:cs typeface="Baloo"/>
                <a:sym typeface="Baloo"/>
              </a:rPr>
              <a:t>Breakout room12 </a:t>
            </a:r>
            <a:endParaRPr b="1" sz="1200">
              <a:solidFill>
                <a:srgbClr val="FF0000"/>
              </a:solidFill>
              <a:latin typeface="Baloo"/>
              <a:ea typeface="Baloo"/>
              <a:cs typeface="Baloo"/>
              <a:sym typeface="Balo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Directions</a:t>
            </a:r>
            <a:r>
              <a:rPr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: Follow the matched example on the right and drag the boxes below to complete the columns. </a:t>
            </a:r>
            <a:br>
              <a:rPr lang="en-GB" sz="2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</a:br>
            <a:endParaRPr sz="2200">
              <a:solidFill>
                <a:srgbClr val="0000FF"/>
              </a:solidFill>
              <a:latin typeface="Baloo"/>
              <a:ea typeface="Baloo"/>
              <a:cs typeface="Baloo"/>
              <a:sym typeface="Baloo"/>
            </a:endParaRPr>
          </a:p>
        </p:txBody>
      </p:sp>
      <p:pic>
        <p:nvPicPr>
          <p:cNvPr id="616" name="Google Shape;61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9461" y="573689"/>
            <a:ext cx="748875" cy="450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17" name="Google Shape;617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787" y="4438025"/>
            <a:ext cx="748875" cy="467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8" name="Google Shape;618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11784" y="1629330"/>
            <a:ext cx="375265" cy="3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9" name="Google Shape;619;p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44199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0" name="Google Shape;620;p2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83276" y="3842552"/>
            <a:ext cx="495275" cy="3170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21" name="Google Shape;621;p24"/>
          <p:cNvCxnSpPr/>
          <p:nvPr/>
        </p:nvCxnSpPr>
        <p:spPr>
          <a:xfrm flipH="1" rot="10800000">
            <a:off x="2673225" y="11407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622" name="Google Shape;622;p2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5400000">
            <a:off x="2376041" y="395388"/>
            <a:ext cx="923925" cy="34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3" name="Google Shape;623;p2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rot="5400000">
            <a:off x="2319614" y="1560363"/>
            <a:ext cx="1009650" cy="34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4" name="Google Shape;624;p2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209815" y="652179"/>
            <a:ext cx="748875" cy="371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5" name="Google Shape;625;p2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1319" y="2804823"/>
            <a:ext cx="666893" cy="29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6" name="Google Shape;626;p2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6746" y="3177732"/>
            <a:ext cx="636025" cy="337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27" name="Google Shape;627;p2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56329" y="4279595"/>
            <a:ext cx="495275" cy="3864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28" name="Google Shape;628;p24"/>
          <p:cNvCxnSpPr/>
          <p:nvPr/>
        </p:nvCxnSpPr>
        <p:spPr>
          <a:xfrm flipH="1">
            <a:off x="3160428" y="42117"/>
            <a:ext cx="300" cy="50505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629" name="Google Shape;629;p2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 rot="5400000">
            <a:off x="2497243" y="2762363"/>
            <a:ext cx="737950" cy="48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0" name="Google Shape;630;p2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 rot="5400000">
            <a:off x="2427473" y="4157300"/>
            <a:ext cx="882100" cy="51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1" name="Google Shape;631;p2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208783" y="2621175"/>
            <a:ext cx="730174" cy="88210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32" name="Google Shape;632;p2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1774289" y="1037417"/>
            <a:ext cx="748875" cy="980121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33" name="Google Shape;633;p24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68750" y="4068627"/>
            <a:ext cx="748900" cy="243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34" name="Google Shape;634;p24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6750" y="3632712"/>
            <a:ext cx="748875" cy="351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635" name="Google Shape;635;p24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5719129" y="2612875"/>
            <a:ext cx="801694" cy="83747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36" name="Google Shape;636;p24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7480917" y="4145952"/>
            <a:ext cx="748900" cy="71625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37" name="Google Shape;637;p24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901475" y="2065748"/>
            <a:ext cx="748875" cy="71619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38" name="Google Shape;638;p24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6618968" y="4078650"/>
            <a:ext cx="770349" cy="92392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39" name="Google Shape;639;p24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779473" y="2106825"/>
            <a:ext cx="748875" cy="89815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40" name="Google Shape;640;p24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901475" y="2859027"/>
            <a:ext cx="748875" cy="8981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41" name="Google Shape;641;p24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3189148" y="104550"/>
            <a:ext cx="770350" cy="268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42" name="Google Shape;642;p24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3214828" y="4112625"/>
            <a:ext cx="730176" cy="62959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43" name="Google Shape;643;p24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1767190" y="3094199"/>
            <a:ext cx="748901" cy="645756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44" name="Google Shape;644;p24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918450" y="1085625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45" name="Google Shape;645;p24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6750" y="1088142"/>
            <a:ext cx="748876" cy="85078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46" name="Google Shape;646;p24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76750" y="2123225"/>
            <a:ext cx="748875" cy="60702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47" name="Google Shape;647;p24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8355725" y="2621183"/>
            <a:ext cx="748875" cy="917768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48" name="Google Shape;648;p2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66754" y="38078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49" name="Google Shape;649;p2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900866" y="42622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50" name="Google Shape;650;p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01474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1" name="Google Shape;651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99047" y="1629317"/>
            <a:ext cx="375265" cy="3864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52" name="Google Shape;652;p24"/>
          <p:cNvCxnSpPr/>
          <p:nvPr/>
        </p:nvCxnSpPr>
        <p:spPr>
          <a:xfrm flipH="1">
            <a:off x="3991630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3" name="Google Shape;653;p24"/>
          <p:cNvCxnSpPr/>
          <p:nvPr/>
        </p:nvCxnSpPr>
        <p:spPr>
          <a:xfrm flipH="1">
            <a:off x="5682125" y="445575"/>
            <a:ext cx="8700" cy="4647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4" name="Google Shape;654;p24"/>
          <p:cNvCxnSpPr/>
          <p:nvPr/>
        </p:nvCxnSpPr>
        <p:spPr>
          <a:xfrm flipH="1">
            <a:off x="6568575" y="435050"/>
            <a:ext cx="9900" cy="4657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5" name="Google Shape;655;p24"/>
          <p:cNvCxnSpPr/>
          <p:nvPr/>
        </p:nvCxnSpPr>
        <p:spPr>
          <a:xfrm flipH="1">
            <a:off x="7434675" y="52625"/>
            <a:ext cx="6900" cy="5040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6" name="Google Shape;656;p24"/>
          <p:cNvCxnSpPr/>
          <p:nvPr/>
        </p:nvCxnSpPr>
        <p:spPr>
          <a:xfrm flipH="1">
            <a:off x="8272826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7" name="Google Shape;657;p24"/>
          <p:cNvCxnSpPr/>
          <p:nvPr/>
        </p:nvCxnSpPr>
        <p:spPr>
          <a:xfrm flipH="1">
            <a:off x="4810525" y="42100"/>
            <a:ext cx="10200" cy="50436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8" name="Google Shape;658;p24"/>
          <p:cNvCxnSpPr/>
          <p:nvPr/>
        </p:nvCxnSpPr>
        <p:spPr>
          <a:xfrm flipH="1" rot="10800000">
            <a:off x="2673225" y="24361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9" name="Google Shape;659;p24"/>
          <p:cNvCxnSpPr/>
          <p:nvPr/>
        </p:nvCxnSpPr>
        <p:spPr>
          <a:xfrm flipH="1" rot="10800000">
            <a:off x="2673225" y="38839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660" name="Google Shape;660;p24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4026725" y="1373188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661" name="Google Shape;661;p24"/>
          <p:cNvSpPr txBox="1"/>
          <p:nvPr/>
        </p:nvSpPr>
        <p:spPr>
          <a:xfrm>
            <a:off x="5050400" y="28075"/>
            <a:ext cx="2213100" cy="410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FF0000"/>
                </a:solidFill>
              </a:rPr>
              <a:t>Breakout room 12</a:t>
            </a:r>
            <a:endParaRPr b="1" sz="1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CCCCC"/>
        </a:solidFill>
      </p:bgPr>
    </p:bg>
    <p:spTree>
      <p:nvGrpSpPr>
        <p:cNvPr id="665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Google Shape;666;p25"/>
          <p:cNvSpPr/>
          <p:nvPr/>
        </p:nvSpPr>
        <p:spPr>
          <a:xfrm>
            <a:off x="0" y="7125"/>
            <a:ext cx="2580300" cy="51435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FF0000"/>
                </a:solidFill>
                <a:latin typeface="Baloo"/>
                <a:ea typeface="Baloo"/>
                <a:cs typeface="Baloo"/>
                <a:sym typeface="Baloo"/>
              </a:rPr>
              <a:t>Breakout room13 </a:t>
            </a:r>
            <a:endParaRPr b="1" sz="1200">
              <a:solidFill>
                <a:srgbClr val="FF0000"/>
              </a:solidFill>
              <a:latin typeface="Baloo"/>
              <a:ea typeface="Baloo"/>
              <a:cs typeface="Baloo"/>
              <a:sym typeface="Balo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Directions</a:t>
            </a:r>
            <a:r>
              <a:rPr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: Follow the matched example on the right and drag the boxes below to complete the columns. </a:t>
            </a:r>
            <a:br>
              <a:rPr lang="en-GB" sz="2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</a:br>
            <a:endParaRPr sz="2200">
              <a:solidFill>
                <a:srgbClr val="0000FF"/>
              </a:solidFill>
              <a:latin typeface="Baloo"/>
              <a:ea typeface="Baloo"/>
              <a:cs typeface="Baloo"/>
              <a:sym typeface="Baloo"/>
            </a:endParaRPr>
          </a:p>
        </p:txBody>
      </p:sp>
      <p:pic>
        <p:nvPicPr>
          <p:cNvPr id="667" name="Google Shape;66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9461" y="573689"/>
            <a:ext cx="748875" cy="450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68" name="Google Shape;668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787" y="4438025"/>
            <a:ext cx="748875" cy="467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669" name="Google Shape;669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11784" y="1629330"/>
            <a:ext cx="375265" cy="3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0" name="Google Shape;670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44199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1" name="Google Shape;671;p2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83276" y="3842552"/>
            <a:ext cx="495275" cy="3170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72" name="Google Shape;672;p25"/>
          <p:cNvCxnSpPr/>
          <p:nvPr/>
        </p:nvCxnSpPr>
        <p:spPr>
          <a:xfrm flipH="1" rot="10800000">
            <a:off x="2673225" y="11407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673" name="Google Shape;673;p2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5400000">
            <a:off x="2376041" y="395388"/>
            <a:ext cx="923925" cy="34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4" name="Google Shape;674;p2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rot="5400000">
            <a:off x="2319614" y="1560363"/>
            <a:ext cx="1009650" cy="34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5" name="Google Shape;675;p2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209815" y="652179"/>
            <a:ext cx="748875" cy="371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676" name="Google Shape;676;p2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1319" y="2804823"/>
            <a:ext cx="666893" cy="29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7" name="Google Shape;677;p25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6746" y="3177732"/>
            <a:ext cx="636025" cy="337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78" name="Google Shape;678;p2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56329" y="4279595"/>
            <a:ext cx="495275" cy="3864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79" name="Google Shape;679;p25"/>
          <p:cNvCxnSpPr/>
          <p:nvPr/>
        </p:nvCxnSpPr>
        <p:spPr>
          <a:xfrm flipH="1">
            <a:off x="3160428" y="42117"/>
            <a:ext cx="300" cy="50505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680" name="Google Shape;680;p25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 rot="5400000">
            <a:off x="2497243" y="2762363"/>
            <a:ext cx="737950" cy="48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1" name="Google Shape;681;p25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 rot="5400000">
            <a:off x="2427473" y="4157300"/>
            <a:ext cx="882100" cy="51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2" name="Google Shape;682;p25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208783" y="2621175"/>
            <a:ext cx="730174" cy="88210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83" name="Google Shape;683;p25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1774289" y="1037417"/>
            <a:ext cx="748875" cy="980121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84" name="Google Shape;684;p25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68750" y="4068627"/>
            <a:ext cx="748900" cy="243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85" name="Google Shape;685;p25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6750" y="3632712"/>
            <a:ext cx="748875" cy="351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686" name="Google Shape;686;p25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5719129" y="2612875"/>
            <a:ext cx="801694" cy="83747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87" name="Google Shape;687;p25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7480917" y="4145952"/>
            <a:ext cx="748900" cy="71625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88" name="Google Shape;688;p25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901475" y="2065748"/>
            <a:ext cx="748875" cy="71619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89" name="Google Shape;689;p25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6618968" y="4078650"/>
            <a:ext cx="770349" cy="92392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90" name="Google Shape;690;p25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779473" y="2106825"/>
            <a:ext cx="748875" cy="89815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91" name="Google Shape;691;p25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901475" y="2859027"/>
            <a:ext cx="748875" cy="8981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92" name="Google Shape;692;p25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3189148" y="104550"/>
            <a:ext cx="770350" cy="268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93" name="Google Shape;693;p25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3214828" y="4112625"/>
            <a:ext cx="730176" cy="62959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94" name="Google Shape;694;p25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1767190" y="3094199"/>
            <a:ext cx="748901" cy="645756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95" name="Google Shape;695;p25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918450" y="1085625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96" name="Google Shape;696;p25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6750" y="1088142"/>
            <a:ext cx="748876" cy="85078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97" name="Google Shape;697;p25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76750" y="2123225"/>
            <a:ext cx="748875" cy="60702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98" name="Google Shape;698;p25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8355725" y="2621183"/>
            <a:ext cx="748875" cy="917768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99" name="Google Shape;699;p2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66754" y="38078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00" name="Google Shape;700;p2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900866" y="42622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01" name="Google Shape;701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01474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2" name="Google Shape;702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99047" y="1629317"/>
            <a:ext cx="375265" cy="3864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03" name="Google Shape;703;p25"/>
          <p:cNvCxnSpPr/>
          <p:nvPr/>
        </p:nvCxnSpPr>
        <p:spPr>
          <a:xfrm flipH="1">
            <a:off x="3991630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4" name="Google Shape;704;p25"/>
          <p:cNvCxnSpPr/>
          <p:nvPr/>
        </p:nvCxnSpPr>
        <p:spPr>
          <a:xfrm flipH="1">
            <a:off x="5682125" y="445575"/>
            <a:ext cx="8700" cy="4647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5" name="Google Shape;705;p25"/>
          <p:cNvCxnSpPr/>
          <p:nvPr/>
        </p:nvCxnSpPr>
        <p:spPr>
          <a:xfrm flipH="1">
            <a:off x="6568575" y="435050"/>
            <a:ext cx="9900" cy="4657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6" name="Google Shape;706;p25"/>
          <p:cNvCxnSpPr/>
          <p:nvPr/>
        </p:nvCxnSpPr>
        <p:spPr>
          <a:xfrm flipH="1">
            <a:off x="7434675" y="52625"/>
            <a:ext cx="6900" cy="5040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7" name="Google Shape;707;p25"/>
          <p:cNvCxnSpPr/>
          <p:nvPr/>
        </p:nvCxnSpPr>
        <p:spPr>
          <a:xfrm flipH="1">
            <a:off x="8272826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8" name="Google Shape;708;p25"/>
          <p:cNvCxnSpPr/>
          <p:nvPr/>
        </p:nvCxnSpPr>
        <p:spPr>
          <a:xfrm flipH="1">
            <a:off x="4810525" y="42100"/>
            <a:ext cx="10200" cy="50436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9" name="Google Shape;709;p25"/>
          <p:cNvCxnSpPr/>
          <p:nvPr/>
        </p:nvCxnSpPr>
        <p:spPr>
          <a:xfrm flipH="1" rot="10800000">
            <a:off x="2673225" y="24361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0" name="Google Shape;710;p25"/>
          <p:cNvCxnSpPr/>
          <p:nvPr/>
        </p:nvCxnSpPr>
        <p:spPr>
          <a:xfrm flipH="1" rot="10800000">
            <a:off x="2673225" y="38839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711" name="Google Shape;711;p25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4026725" y="1373188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712" name="Google Shape;712;p25"/>
          <p:cNvSpPr txBox="1"/>
          <p:nvPr/>
        </p:nvSpPr>
        <p:spPr>
          <a:xfrm>
            <a:off x="5050400" y="28075"/>
            <a:ext cx="2213100" cy="410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FF0000"/>
                </a:solidFill>
              </a:rPr>
              <a:t>Breakout room 13</a:t>
            </a:r>
            <a:endParaRPr b="1" sz="1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CCCCC"/>
        </a:solidFill>
      </p:bgPr>
    </p:bg>
    <p:spTree>
      <p:nvGrpSpPr>
        <p:cNvPr id="716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Google Shape;717;p26"/>
          <p:cNvSpPr/>
          <p:nvPr/>
        </p:nvSpPr>
        <p:spPr>
          <a:xfrm>
            <a:off x="0" y="7125"/>
            <a:ext cx="2580300" cy="51435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FF0000"/>
                </a:solidFill>
                <a:latin typeface="Baloo"/>
                <a:ea typeface="Baloo"/>
                <a:cs typeface="Baloo"/>
                <a:sym typeface="Baloo"/>
              </a:rPr>
              <a:t>Breakout room14 </a:t>
            </a:r>
            <a:endParaRPr b="1" sz="1200">
              <a:solidFill>
                <a:srgbClr val="FF0000"/>
              </a:solidFill>
              <a:latin typeface="Baloo"/>
              <a:ea typeface="Baloo"/>
              <a:cs typeface="Baloo"/>
              <a:sym typeface="Balo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Directions</a:t>
            </a:r>
            <a:r>
              <a:rPr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: Follow the matched example on the right and drag the boxes below to complete the columns. </a:t>
            </a:r>
            <a:br>
              <a:rPr lang="en-GB" sz="2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</a:br>
            <a:endParaRPr sz="2200">
              <a:solidFill>
                <a:srgbClr val="0000FF"/>
              </a:solidFill>
              <a:latin typeface="Baloo"/>
              <a:ea typeface="Baloo"/>
              <a:cs typeface="Baloo"/>
              <a:sym typeface="Baloo"/>
            </a:endParaRPr>
          </a:p>
        </p:txBody>
      </p:sp>
      <p:pic>
        <p:nvPicPr>
          <p:cNvPr id="718" name="Google Shape;71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9461" y="573689"/>
            <a:ext cx="748875" cy="450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19" name="Google Shape;719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787" y="4438025"/>
            <a:ext cx="748875" cy="467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720" name="Google Shape;720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11784" y="1629330"/>
            <a:ext cx="375265" cy="3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1" name="Google Shape;721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44199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2" name="Google Shape;722;p2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83276" y="3842552"/>
            <a:ext cx="495275" cy="3170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23" name="Google Shape;723;p26"/>
          <p:cNvCxnSpPr/>
          <p:nvPr/>
        </p:nvCxnSpPr>
        <p:spPr>
          <a:xfrm flipH="1" rot="10800000">
            <a:off x="2673225" y="11407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724" name="Google Shape;724;p2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5400000">
            <a:off x="2376041" y="395388"/>
            <a:ext cx="923925" cy="34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5" name="Google Shape;725;p2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rot="5400000">
            <a:off x="2319614" y="1560363"/>
            <a:ext cx="1009650" cy="34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6" name="Google Shape;726;p2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209815" y="652179"/>
            <a:ext cx="748875" cy="371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727" name="Google Shape;727;p2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1319" y="2804823"/>
            <a:ext cx="666893" cy="29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8" name="Google Shape;728;p26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6746" y="3177732"/>
            <a:ext cx="636025" cy="337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729" name="Google Shape;729;p26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56329" y="4279595"/>
            <a:ext cx="495275" cy="3864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30" name="Google Shape;730;p26"/>
          <p:cNvCxnSpPr/>
          <p:nvPr/>
        </p:nvCxnSpPr>
        <p:spPr>
          <a:xfrm flipH="1">
            <a:off x="3160428" y="42117"/>
            <a:ext cx="300" cy="50505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731" name="Google Shape;731;p26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 rot="5400000">
            <a:off x="2497243" y="2762363"/>
            <a:ext cx="737950" cy="48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2" name="Google Shape;732;p26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 rot="5400000">
            <a:off x="2427473" y="4157300"/>
            <a:ext cx="882100" cy="51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3" name="Google Shape;733;p26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208783" y="2621175"/>
            <a:ext cx="730174" cy="88210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34" name="Google Shape;734;p26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1774289" y="1037417"/>
            <a:ext cx="748875" cy="980121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35" name="Google Shape;735;p26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68750" y="4068627"/>
            <a:ext cx="748900" cy="243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736" name="Google Shape;736;p26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6750" y="3632712"/>
            <a:ext cx="748875" cy="351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737" name="Google Shape;737;p26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5719129" y="2612875"/>
            <a:ext cx="801694" cy="83747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38" name="Google Shape;738;p26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7480917" y="4145952"/>
            <a:ext cx="748900" cy="71625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39" name="Google Shape;739;p26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901475" y="2065748"/>
            <a:ext cx="748875" cy="71619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40" name="Google Shape;740;p26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6618968" y="4078650"/>
            <a:ext cx="770349" cy="92392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41" name="Google Shape;741;p26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779473" y="2106825"/>
            <a:ext cx="748875" cy="89815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42" name="Google Shape;742;p26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901475" y="2859027"/>
            <a:ext cx="748875" cy="8981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43" name="Google Shape;743;p26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3189148" y="104550"/>
            <a:ext cx="770350" cy="268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44" name="Google Shape;744;p26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3214828" y="4112625"/>
            <a:ext cx="730176" cy="62959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45" name="Google Shape;745;p26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1767190" y="3094199"/>
            <a:ext cx="748901" cy="645756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46" name="Google Shape;746;p26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918450" y="1085625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47" name="Google Shape;747;p26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6750" y="1088142"/>
            <a:ext cx="748876" cy="85078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48" name="Google Shape;748;p26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76750" y="2123225"/>
            <a:ext cx="748875" cy="60702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49" name="Google Shape;749;p26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8355725" y="2621183"/>
            <a:ext cx="748875" cy="917768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50" name="Google Shape;750;p26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66754" y="38078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51" name="Google Shape;751;p26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900866" y="42622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52" name="Google Shape;752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01474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3" name="Google Shape;753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99047" y="1629317"/>
            <a:ext cx="375265" cy="3864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54" name="Google Shape;754;p26"/>
          <p:cNvCxnSpPr/>
          <p:nvPr/>
        </p:nvCxnSpPr>
        <p:spPr>
          <a:xfrm flipH="1">
            <a:off x="3991630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55" name="Google Shape;755;p26"/>
          <p:cNvCxnSpPr/>
          <p:nvPr/>
        </p:nvCxnSpPr>
        <p:spPr>
          <a:xfrm flipH="1">
            <a:off x="5682125" y="445575"/>
            <a:ext cx="8700" cy="4647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56" name="Google Shape;756;p26"/>
          <p:cNvCxnSpPr/>
          <p:nvPr/>
        </p:nvCxnSpPr>
        <p:spPr>
          <a:xfrm flipH="1">
            <a:off x="6568575" y="435050"/>
            <a:ext cx="9900" cy="4657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57" name="Google Shape;757;p26"/>
          <p:cNvCxnSpPr/>
          <p:nvPr/>
        </p:nvCxnSpPr>
        <p:spPr>
          <a:xfrm flipH="1">
            <a:off x="7434675" y="52625"/>
            <a:ext cx="6900" cy="5040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58" name="Google Shape;758;p26"/>
          <p:cNvCxnSpPr/>
          <p:nvPr/>
        </p:nvCxnSpPr>
        <p:spPr>
          <a:xfrm flipH="1">
            <a:off x="8272826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59" name="Google Shape;759;p26"/>
          <p:cNvCxnSpPr/>
          <p:nvPr/>
        </p:nvCxnSpPr>
        <p:spPr>
          <a:xfrm flipH="1">
            <a:off x="4810525" y="42100"/>
            <a:ext cx="10200" cy="50436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60" name="Google Shape;760;p26"/>
          <p:cNvCxnSpPr/>
          <p:nvPr/>
        </p:nvCxnSpPr>
        <p:spPr>
          <a:xfrm flipH="1" rot="10800000">
            <a:off x="2673225" y="24361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61" name="Google Shape;761;p26"/>
          <p:cNvCxnSpPr/>
          <p:nvPr/>
        </p:nvCxnSpPr>
        <p:spPr>
          <a:xfrm flipH="1" rot="10800000">
            <a:off x="2673225" y="38839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762" name="Google Shape;762;p26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4026725" y="1373188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763" name="Google Shape;763;p26"/>
          <p:cNvSpPr txBox="1"/>
          <p:nvPr/>
        </p:nvSpPr>
        <p:spPr>
          <a:xfrm>
            <a:off x="5050400" y="28075"/>
            <a:ext cx="2213100" cy="410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FF0000"/>
                </a:solidFill>
              </a:rPr>
              <a:t>Breakout room 14</a:t>
            </a:r>
            <a:endParaRPr b="1" sz="1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CCCCC"/>
        </a:solidFill>
      </p:bgPr>
    </p:bg>
    <p:spTree>
      <p:nvGrpSpPr>
        <p:cNvPr id="767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p27"/>
          <p:cNvSpPr/>
          <p:nvPr/>
        </p:nvSpPr>
        <p:spPr>
          <a:xfrm>
            <a:off x="0" y="7125"/>
            <a:ext cx="2580300" cy="51435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FF0000"/>
                </a:solidFill>
                <a:latin typeface="Baloo"/>
                <a:ea typeface="Baloo"/>
                <a:cs typeface="Baloo"/>
                <a:sym typeface="Baloo"/>
              </a:rPr>
              <a:t>Breakout room15 </a:t>
            </a:r>
            <a:endParaRPr b="1" sz="1200">
              <a:solidFill>
                <a:srgbClr val="FF0000"/>
              </a:solidFill>
              <a:latin typeface="Baloo"/>
              <a:ea typeface="Baloo"/>
              <a:cs typeface="Baloo"/>
              <a:sym typeface="Balo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Directions</a:t>
            </a:r>
            <a:r>
              <a:rPr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: Follow the matched example on the right and drag the boxes below to complete the columns. </a:t>
            </a:r>
            <a:br>
              <a:rPr lang="en-GB" sz="2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</a:br>
            <a:endParaRPr sz="2200">
              <a:solidFill>
                <a:srgbClr val="0000FF"/>
              </a:solidFill>
              <a:latin typeface="Baloo"/>
              <a:ea typeface="Baloo"/>
              <a:cs typeface="Baloo"/>
              <a:sym typeface="Baloo"/>
            </a:endParaRPr>
          </a:p>
        </p:txBody>
      </p:sp>
      <p:pic>
        <p:nvPicPr>
          <p:cNvPr id="769" name="Google Shape;769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9461" y="573689"/>
            <a:ext cx="748875" cy="450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70" name="Google Shape;770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787" y="4438025"/>
            <a:ext cx="748875" cy="467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771" name="Google Shape;771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11784" y="1629330"/>
            <a:ext cx="375265" cy="3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2" name="Google Shape;772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44199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3" name="Google Shape;773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83276" y="3842552"/>
            <a:ext cx="495275" cy="3170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74" name="Google Shape;774;p27"/>
          <p:cNvCxnSpPr/>
          <p:nvPr/>
        </p:nvCxnSpPr>
        <p:spPr>
          <a:xfrm flipH="1" rot="10800000">
            <a:off x="2673225" y="11407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775" name="Google Shape;775;p2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5400000">
            <a:off x="2376041" y="395388"/>
            <a:ext cx="923925" cy="34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6" name="Google Shape;776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rot="5400000">
            <a:off x="2319614" y="1560363"/>
            <a:ext cx="1009650" cy="34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7" name="Google Shape;777;p2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209815" y="652179"/>
            <a:ext cx="748875" cy="371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778" name="Google Shape;778;p27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1319" y="2804823"/>
            <a:ext cx="666893" cy="29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9" name="Google Shape;779;p27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6746" y="3177732"/>
            <a:ext cx="636025" cy="337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780" name="Google Shape;780;p27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56329" y="4279595"/>
            <a:ext cx="495275" cy="3864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81" name="Google Shape;781;p27"/>
          <p:cNvCxnSpPr/>
          <p:nvPr/>
        </p:nvCxnSpPr>
        <p:spPr>
          <a:xfrm flipH="1">
            <a:off x="3160428" y="42117"/>
            <a:ext cx="300" cy="50505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782" name="Google Shape;782;p27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 rot="5400000">
            <a:off x="2497243" y="2762363"/>
            <a:ext cx="737950" cy="48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3" name="Google Shape;783;p27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 rot="5400000">
            <a:off x="2427473" y="4157300"/>
            <a:ext cx="882100" cy="51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4" name="Google Shape;784;p27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208783" y="2621175"/>
            <a:ext cx="730174" cy="88210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85" name="Google Shape;785;p27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1774289" y="1037417"/>
            <a:ext cx="748875" cy="980121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86" name="Google Shape;786;p27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68750" y="4068627"/>
            <a:ext cx="748900" cy="243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787" name="Google Shape;787;p27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6750" y="3632712"/>
            <a:ext cx="748875" cy="351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788" name="Google Shape;788;p27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5719129" y="2612875"/>
            <a:ext cx="801694" cy="83747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89" name="Google Shape;789;p27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7480917" y="4145952"/>
            <a:ext cx="748900" cy="71625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90" name="Google Shape;790;p27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901475" y="2065748"/>
            <a:ext cx="748875" cy="71619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91" name="Google Shape;791;p27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6618968" y="4078650"/>
            <a:ext cx="770349" cy="92392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92" name="Google Shape;792;p27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779473" y="2106825"/>
            <a:ext cx="748875" cy="89815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93" name="Google Shape;793;p27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901475" y="2859027"/>
            <a:ext cx="748875" cy="8981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94" name="Google Shape;794;p27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3189148" y="104550"/>
            <a:ext cx="770350" cy="268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95" name="Google Shape;795;p27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3214828" y="4112625"/>
            <a:ext cx="730176" cy="62959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96" name="Google Shape;796;p27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1767190" y="3094199"/>
            <a:ext cx="748901" cy="645756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97" name="Google Shape;797;p27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918450" y="1085625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98" name="Google Shape;798;p27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6750" y="1088142"/>
            <a:ext cx="748876" cy="85078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99" name="Google Shape;799;p27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76750" y="2123225"/>
            <a:ext cx="748875" cy="60702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00" name="Google Shape;800;p27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8355725" y="2621183"/>
            <a:ext cx="748875" cy="917768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01" name="Google Shape;801;p27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66754" y="38078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2" name="Google Shape;802;p27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900866" y="42622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3" name="Google Shape;803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01474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4" name="Google Shape;804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99047" y="1629317"/>
            <a:ext cx="375265" cy="3864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05" name="Google Shape;805;p27"/>
          <p:cNvCxnSpPr/>
          <p:nvPr/>
        </p:nvCxnSpPr>
        <p:spPr>
          <a:xfrm flipH="1">
            <a:off x="3991630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06" name="Google Shape;806;p27"/>
          <p:cNvCxnSpPr/>
          <p:nvPr/>
        </p:nvCxnSpPr>
        <p:spPr>
          <a:xfrm flipH="1">
            <a:off x="5682125" y="445575"/>
            <a:ext cx="8700" cy="4647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07" name="Google Shape;807;p27"/>
          <p:cNvCxnSpPr/>
          <p:nvPr/>
        </p:nvCxnSpPr>
        <p:spPr>
          <a:xfrm flipH="1">
            <a:off x="6568575" y="435050"/>
            <a:ext cx="9900" cy="4657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08" name="Google Shape;808;p27"/>
          <p:cNvCxnSpPr/>
          <p:nvPr/>
        </p:nvCxnSpPr>
        <p:spPr>
          <a:xfrm flipH="1">
            <a:off x="7434675" y="52625"/>
            <a:ext cx="6900" cy="5040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09" name="Google Shape;809;p27"/>
          <p:cNvCxnSpPr/>
          <p:nvPr/>
        </p:nvCxnSpPr>
        <p:spPr>
          <a:xfrm flipH="1">
            <a:off x="8272826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10" name="Google Shape;810;p27"/>
          <p:cNvCxnSpPr/>
          <p:nvPr/>
        </p:nvCxnSpPr>
        <p:spPr>
          <a:xfrm flipH="1">
            <a:off x="4810525" y="42100"/>
            <a:ext cx="10200" cy="50436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11" name="Google Shape;811;p27"/>
          <p:cNvCxnSpPr/>
          <p:nvPr/>
        </p:nvCxnSpPr>
        <p:spPr>
          <a:xfrm flipH="1" rot="10800000">
            <a:off x="2673225" y="24361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12" name="Google Shape;812;p27"/>
          <p:cNvCxnSpPr/>
          <p:nvPr/>
        </p:nvCxnSpPr>
        <p:spPr>
          <a:xfrm flipH="1" rot="10800000">
            <a:off x="2673225" y="38839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813" name="Google Shape;813;p27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4026725" y="1373188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814" name="Google Shape;814;p27"/>
          <p:cNvSpPr txBox="1"/>
          <p:nvPr/>
        </p:nvSpPr>
        <p:spPr>
          <a:xfrm>
            <a:off x="5050400" y="28075"/>
            <a:ext cx="2213100" cy="410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FF0000"/>
                </a:solidFill>
              </a:rPr>
              <a:t>Breakout room 15</a:t>
            </a:r>
            <a:endParaRPr b="1" sz="1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CCCCC"/>
        </a:solidFill>
      </p:bgPr>
    </p:bg>
    <p:spTree>
      <p:nvGrpSpPr>
        <p:cNvPr id="818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Google Shape;819;p28"/>
          <p:cNvSpPr/>
          <p:nvPr/>
        </p:nvSpPr>
        <p:spPr>
          <a:xfrm>
            <a:off x="0" y="7125"/>
            <a:ext cx="2580300" cy="51435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FF0000"/>
                </a:solidFill>
                <a:latin typeface="Baloo"/>
                <a:ea typeface="Baloo"/>
                <a:cs typeface="Baloo"/>
                <a:sym typeface="Baloo"/>
              </a:rPr>
              <a:t>Breakout room16 </a:t>
            </a:r>
            <a:endParaRPr b="1" sz="1200">
              <a:solidFill>
                <a:srgbClr val="FF0000"/>
              </a:solidFill>
              <a:latin typeface="Baloo"/>
              <a:ea typeface="Baloo"/>
              <a:cs typeface="Baloo"/>
              <a:sym typeface="Balo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Directions</a:t>
            </a:r>
            <a:r>
              <a:rPr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: Follow the matched example on the right and drag the boxes below to complete the columns. </a:t>
            </a:r>
            <a:br>
              <a:rPr lang="en-GB" sz="2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</a:br>
            <a:endParaRPr sz="2200">
              <a:solidFill>
                <a:srgbClr val="0000FF"/>
              </a:solidFill>
              <a:latin typeface="Baloo"/>
              <a:ea typeface="Baloo"/>
              <a:cs typeface="Baloo"/>
              <a:sym typeface="Baloo"/>
            </a:endParaRPr>
          </a:p>
        </p:txBody>
      </p:sp>
      <p:pic>
        <p:nvPicPr>
          <p:cNvPr id="820" name="Google Shape;82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9461" y="573689"/>
            <a:ext cx="748875" cy="450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821" name="Google Shape;821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787" y="4438025"/>
            <a:ext cx="748875" cy="467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822" name="Google Shape;822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11784" y="1629330"/>
            <a:ext cx="375265" cy="3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3" name="Google Shape;823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44199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4" name="Google Shape;824;p2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83276" y="3842552"/>
            <a:ext cx="495275" cy="3170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25" name="Google Shape;825;p28"/>
          <p:cNvCxnSpPr/>
          <p:nvPr/>
        </p:nvCxnSpPr>
        <p:spPr>
          <a:xfrm flipH="1" rot="10800000">
            <a:off x="2673225" y="11407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826" name="Google Shape;826;p2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5400000">
            <a:off x="2376041" y="395388"/>
            <a:ext cx="923925" cy="34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7" name="Google Shape;827;p2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rot="5400000">
            <a:off x="2319614" y="1560363"/>
            <a:ext cx="1009650" cy="34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8" name="Google Shape;828;p2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209815" y="652179"/>
            <a:ext cx="748875" cy="371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829" name="Google Shape;829;p2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1319" y="2804823"/>
            <a:ext cx="666893" cy="29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0" name="Google Shape;830;p28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6746" y="3177732"/>
            <a:ext cx="636025" cy="337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31" name="Google Shape;831;p28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56329" y="4279595"/>
            <a:ext cx="495275" cy="3864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32" name="Google Shape;832;p28"/>
          <p:cNvCxnSpPr/>
          <p:nvPr/>
        </p:nvCxnSpPr>
        <p:spPr>
          <a:xfrm flipH="1">
            <a:off x="3160428" y="42117"/>
            <a:ext cx="300" cy="50505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833" name="Google Shape;833;p28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 rot="5400000">
            <a:off x="2497243" y="2762363"/>
            <a:ext cx="737950" cy="48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4" name="Google Shape;834;p28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 rot="5400000">
            <a:off x="2427473" y="4157300"/>
            <a:ext cx="882100" cy="51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5" name="Google Shape;835;p28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208783" y="2621175"/>
            <a:ext cx="730174" cy="88210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36" name="Google Shape;836;p28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1774289" y="1037417"/>
            <a:ext cx="748875" cy="980121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37" name="Google Shape;837;p28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68750" y="4068627"/>
            <a:ext cx="748900" cy="243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38" name="Google Shape;838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6750" y="3632712"/>
            <a:ext cx="748875" cy="351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839" name="Google Shape;839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5719129" y="2612875"/>
            <a:ext cx="801694" cy="83747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40" name="Google Shape;840;p28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7480917" y="4145952"/>
            <a:ext cx="748900" cy="71625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41" name="Google Shape;841;p28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901475" y="2065748"/>
            <a:ext cx="748875" cy="71619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42" name="Google Shape;842;p28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6618968" y="4078650"/>
            <a:ext cx="770349" cy="92392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43" name="Google Shape;843;p28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779473" y="2106825"/>
            <a:ext cx="748875" cy="89815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44" name="Google Shape;844;p28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901475" y="2859027"/>
            <a:ext cx="748875" cy="8981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45" name="Google Shape;845;p28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3189148" y="104550"/>
            <a:ext cx="770350" cy="268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846" name="Google Shape;846;p28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3214828" y="4112625"/>
            <a:ext cx="730176" cy="62959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47" name="Google Shape;847;p28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1767190" y="3094199"/>
            <a:ext cx="748901" cy="645756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48" name="Google Shape;848;p28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918450" y="1085625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49" name="Google Shape;849;p28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6750" y="1088142"/>
            <a:ext cx="748876" cy="85078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50" name="Google Shape;850;p28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76750" y="2123225"/>
            <a:ext cx="748875" cy="60702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51" name="Google Shape;851;p28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8355725" y="2621183"/>
            <a:ext cx="748875" cy="917768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52" name="Google Shape;852;p28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66754" y="38078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53" name="Google Shape;853;p28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900866" y="42622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54" name="Google Shape;854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01474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5" name="Google Shape;855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99047" y="1629317"/>
            <a:ext cx="375265" cy="3864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56" name="Google Shape;856;p28"/>
          <p:cNvCxnSpPr/>
          <p:nvPr/>
        </p:nvCxnSpPr>
        <p:spPr>
          <a:xfrm flipH="1">
            <a:off x="3991630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57" name="Google Shape;857;p28"/>
          <p:cNvCxnSpPr/>
          <p:nvPr/>
        </p:nvCxnSpPr>
        <p:spPr>
          <a:xfrm flipH="1">
            <a:off x="5682125" y="445575"/>
            <a:ext cx="8700" cy="4647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58" name="Google Shape;858;p28"/>
          <p:cNvCxnSpPr/>
          <p:nvPr/>
        </p:nvCxnSpPr>
        <p:spPr>
          <a:xfrm flipH="1">
            <a:off x="6568575" y="435050"/>
            <a:ext cx="9900" cy="4657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59" name="Google Shape;859;p28"/>
          <p:cNvCxnSpPr/>
          <p:nvPr/>
        </p:nvCxnSpPr>
        <p:spPr>
          <a:xfrm flipH="1">
            <a:off x="7434675" y="52625"/>
            <a:ext cx="6900" cy="5040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60" name="Google Shape;860;p28"/>
          <p:cNvCxnSpPr/>
          <p:nvPr/>
        </p:nvCxnSpPr>
        <p:spPr>
          <a:xfrm flipH="1">
            <a:off x="8272826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61" name="Google Shape;861;p28"/>
          <p:cNvCxnSpPr/>
          <p:nvPr/>
        </p:nvCxnSpPr>
        <p:spPr>
          <a:xfrm flipH="1">
            <a:off x="4810525" y="42100"/>
            <a:ext cx="10200" cy="50436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62" name="Google Shape;862;p28"/>
          <p:cNvCxnSpPr/>
          <p:nvPr/>
        </p:nvCxnSpPr>
        <p:spPr>
          <a:xfrm flipH="1" rot="10800000">
            <a:off x="2673225" y="24361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63" name="Google Shape;863;p28"/>
          <p:cNvCxnSpPr/>
          <p:nvPr/>
        </p:nvCxnSpPr>
        <p:spPr>
          <a:xfrm flipH="1" rot="10800000">
            <a:off x="2673225" y="38839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864" name="Google Shape;864;p28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4026725" y="1373188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865" name="Google Shape;865;p28"/>
          <p:cNvSpPr txBox="1"/>
          <p:nvPr/>
        </p:nvSpPr>
        <p:spPr>
          <a:xfrm>
            <a:off x="5050400" y="28075"/>
            <a:ext cx="2213100" cy="410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FF0000"/>
                </a:solidFill>
              </a:rPr>
              <a:t>Breakout room 16</a:t>
            </a:r>
            <a:endParaRPr b="1" sz="1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CCCCC"/>
        </a:solidFill>
      </p:bgPr>
    </p:bg>
    <p:spTree>
      <p:nvGrpSpPr>
        <p:cNvPr id="869" name="Shape 8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" name="Google Shape;870;p29"/>
          <p:cNvSpPr/>
          <p:nvPr/>
        </p:nvSpPr>
        <p:spPr>
          <a:xfrm>
            <a:off x="0" y="7125"/>
            <a:ext cx="2580300" cy="51435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FF0000"/>
                </a:solidFill>
                <a:latin typeface="Baloo"/>
                <a:ea typeface="Baloo"/>
                <a:cs typeface="Baloo"/>
                <a:sym typeface="Baloo"/>
              </a:rPr>
              <a:t>Breakout room17 </a:t>
            </a:r>
            <a:endParaRPr b="1" sz="1200">
              <a:solidFill>
                <a:srgbClr val="FF0000"/>
              </a:solidFill>
              <a:latin typeface="Baloo"/>
              <a:ea typeface="Baloo"/>
              <a:cs typeface="Baloo"/>
              <a:sym typeface="Balo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Directions</a:t>
            </a:r>
            <a:r>
              <a:rPr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: Follow the matched example on the right and drag the boxes below to complete the columns. </a:t>
            </a:r>
            <a:br>
              <a:rPr lang="en-GB" sz="2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</a:br>
            <a:endParaRPr sz="2200">
              <a:solidFill>
                <a:srgbClr val="0000FF"/>
              </a:solidFill>
              <a:latin typeface="Baloo"/>
              <a:ea typeface="Baloo"/>
              <a:cs typeface="Baloo"/>
              <a:sym typeface="Baloo"/>
            </a:endParaRPr>
          </a:p>
        </p:txBody>
      </p:sp>
      <p:pic>
        <p:nvPicPr>
          <p:cNvPr id="871" name="Google Shape;871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9461" y="573689"/>
            <a:ext cx="748875" cy="450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872" name="Google Shape;872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787" y="4438025"/>
            <a:ext cx="748875" cy="467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873" name="Google Shape;873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11784" y="1629330"/>
            <a:ext cx="375265" cy="3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4" name="Google Shape;874;p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44199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5" name="Google Shape;875;p2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83276" y="3842552"/>
            <a:ext cx="495275" cy="3170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76" name="Google Shape;876;p29"/>
          <p:cNvCxnSpPr/>
          <p:nvPr/>
        </p:nvCxnSpPr>
        <p:spPr>
          <a:xfrm flipH="1" rot="10800000">
            <a:off x="2673225" y="11407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877" name="Google Shape;877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5400000">
            <a:off x="2376041" y="395388"/>
            <a:ext cx="923925" cy="34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8" name="Google Shape;878;p2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rot="5400000">
            <a:off x="2319614" y="1560363"/>
            <a:ext cx="1009650" cy="34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9" name="Google Shape;879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209815" y="652179"/>
            <a:ext cx="748875" cy="371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880" name="Google Shape;880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1319" y="2804823"/>
            <a:ext cx="666893" cy="29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1" name="Google Shape;881;p29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6746" y="3177732"/>
            <a:ext cx="636025" cy="337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82" name="Google Shape;882;p29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56329" y="4279595"/>
            <a:ext cx="495275" cy="3864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83" name="Google Shape;883;p29"/>
          <p:cNvCxnSpPr/>
          <p:nvPr/>
        </p:nvCxnSpPr>
        <p:spPr>
          <a:xfrm flipH="1">
            <a:off x="3160428" y="42117"/>
            <a:ext cx="300" cy="50505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884" name="Google Shape;884;p29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 rot="5400000">
            <a:off x="2497243" y="2762363"/>
            <a:ext cx="737950" cy="48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5" name="Google Shape;885;p29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 rot="5400000">
            <a:off x="2427473" y="4157300"/>
            <a:ext cx="882100" cy="51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6" name="Google Shape;886;p29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208783" y="2621175"/>
            <a:ext cx="730174" cy="88210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87" name="Google Shape;887;p29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1774289" y="1037417"/>
            <a:ext cx="748875" cy="980121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88" name="Google Shape;888;p29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68750" y="4068627"/>
            <a:ext cx="748900" cy="243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89" name="Google Shape;889;p29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6750" y="3632712"/>
            <a:ext cx="748875" cy="351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890" name="Google Shape;890;p29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5719129" y="2612875"/>
            <a:ext cx="801694" cy="83747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91" name="Google Shape;891;p29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7480917" y="4145952"/>
            <a:ext cx="748900" cy="71625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92" name="Google Shape;892;p29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901475" y="2065748"/>
            <a:ext cx="748875" cy="71619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93" name="Google Shape;893;p29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6618968" y="4078650"/>
            <a:ext cx="770349" cy="92392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94" name="Google Shape;894;p29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779473" y="2106825"/>
            <a:ext cx="748875" cy="89815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95" name="Google Shape;895;p29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901475" y="2859027"/>
            <a:ext cx="748875" cy="8981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96" name="Google Shape;896;p29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3189148" y="104550"/>
            <a:ext cx="770350" cy="268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897" name="Google Shape;897;p29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3214828" y="4112625"/>
            <a:ext cx="730176" cy="62959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98" name="Google Shape;898;p29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1767190" y="3094199"/>
            <a:ext cx="748901" cy="645756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99" name="Google Shape;899;p29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918450" y="1085625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00" name="Google Shape;900;p29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6750" y="1088142"/>
            <a:ext cx="748876" cy="85078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01" name="Google Shape;901;p29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76750" y="2123225"/>
            <a:ext cx="748875" cy="60702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02" name="Google Shape;902;p29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8355725" y="2621183"/>
            <a:ext cx="748875" cy="917768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03" name="Google Shape;903;p29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66754" y="38078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04" name="Google Shape;904;p29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900866" y="42622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05" name="Google Shape;905;p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01474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6" name="Google Shape;906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99047" y="1629317"/>
            <a:ext cx="375265" cy="3864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07" name="Google Shape;907;p29"/>
          <p:cNvCxnSpPr/>
          <p:nvPr/>
        </p:nvCxnSpPr>
        <p:spPr>
          <a:xfrm flipH="1">
            <a:off x="3991630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08" name="Google Shape;908;p29"/>
          <p:cNvCxnSpPr/>
          <p:nvPr/>
        </p:nvCxnSpPr>
        <p:spPr>
          <a:xfrm flipH="1">
            <a:off x="5682125" y="445575"/>
            <a:ext cx="8700" cy="4647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09" name="Google Shape;909;p29"/>
          <p:cNvCxnSpPr/>
          <p:nvPr/>
        </p:nvCxnSpPr>
        <p:spPr>
          <a:xfrm flipH="1">
            <a:off x="6568575" y="435050"/>
            <a:ext cx="9900" cy="4657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10" name="Google Shape;910;p29"/>
          <p:cNvCxnSpPr/>
          <p:nvPr/>
        </p:nvCxnSpPr>
        <p:spPr>
          <a:xfrm flipH="1">
            <a:off x="7434675" y="52625"/>
            <a:ext cx="6900" cy="5040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11" name="Google Shape;911;p29"/>
          <p:cNvCxnSpPr/>
          <p:nvPr/>
        </p:nvCxnSpPr>
        <p:spPr>
          <a:xfrm flipH="1">
            <a:off x="8272826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12" name="Google Shape;912;p29"/>
          <p:cNvCxnSpPr/>
          <p:nvPr/>
        </p:nvCxnSpPr>
        <p:spPr>
          <a:xfrm flipH="1">
            <a:off x="4810525" y="42100"/>
            <a:ext cx="10200" cy="50436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13" name="Google Shape;913;p29"/>
          <p:cNvCxnSpPr/>
          <p:nvPr/>
        </p:nvCxnSpPr>
        <p:spPr>
          <a:xfrm flipH="1" rot="10800000">
            <a:off x="2673225" y="24361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14" name="Google Shape;914;p29"/>
          <p:cNvCxnSpPr/>
          <p:nvPr/>
        </p:nvCxnSpPr>
        <p:spPr>
          <a:xfrm flipH="1" rot="10800000">
            <a:off x="2673225" y="38839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915" name="Google Shape;915;p29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4026725" y="1373188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916" name="Google Shape;916;p29"/>
          <p:cNvSpPr txBox="1"/>
          <p:nvPr/>
        </p:nvSpPr>
        <p:spPr>
          <a:xfrm>
            <a:off x="5050400" y="28075"/>
            <a:ext cx="2213100" cy="410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FF0000"/>
                </a:solidFill>
              </a:rPr>
              <a:t>Breakout room 17</a:t>
            </a:r>
            <a:endParaRPr b="1" sz="1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CCCCC"/>
        </a:solidFill>
      </p:bgPr>
    </p:bg>
    <p:spTree>
      <p:nvGrpSpPr>
        <p:cNvPr id="920" name="Shape 9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" name="Google Shape;921;p30"/>
          <p:cNvSpPr/>
          <p:nvPr/>
        </p:nvSpPr>
        <p:spPr>
          <a:xfrm>
            <a:off x="0" y="7125"/>
            <a:ext cx="2580300" cy="51435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FF0000"/>
                </a:solidFill>
                <a:latin typeface="Baloo"/>
                <a:ea typeface="Baloo"/>
                <a:cs typeface="Baloo"/>
                <a:sym typeface="Baloo"/>
              </a:rPr>
              <a:t>Breakout room18 </a:t>
            </a:r>
            <a:endParaRPr b="1" sz="1200">
              <a:solidFill>
                <a:srgbClr val="FF0000"/>
              </a:solidFill>
              <a:latin typeface="Baloo"/>
              <a:ea typeface="Baloo"/>
              <a:cs typeface="Baloo"/>
              <a:sym typeface="Balo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Directions</a:t>
            </a:r>
            <a:r>
              <a:rPr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: Follow the matched example on the right and drag the boxes below to complete the columns. </a:t>
            </a:r>
            <a:br>
              <a:rPr lang="en-GB" sz="2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</a:br>
            <a:endParaRPr sz="2200">
              <a:solidFill>
                <a:srgbClr val="0000FF"/>
              </a:solidFill>
              <a:latin typeface="Baloo"/>
              <a:ea typeface="Baloo"/>
              <a:cs typeface="Baloo"/>
              <a:sym typeface="Baloo"/>
            </a:endParaRPr>
          </a:p>
        </p:txBody>
      </p:sp>
      <p:pic>
        <p:nvPicPr>
          <p:cNvPr id="922" name="Google Shape;922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9461" y="573689"/>
            <a:ext cx="748875" cy="450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923" name="Google Shape;923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787" y="4438025"/>
            <a:ext cx="748875" cy="467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24" name="Google Shape;924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11784" y="1629330"/>
            <a:ext cx="375265" cy="3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5" name="Google Shape;925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44199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6" name="Google Shape;926;p3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83276" y="3842552"/>
            <a:ext cx="495275" cy="3170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27" name="Google Shape;927;p30"/>
          <p:cNvCxnSpPr/>
          <p:nvPr/>
        </p:nvCxnSpPr>
        <p:spPr>
          <a:xfrm flipH="1" rot="10800000">
            <a:off x="2673225" y="11407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928" name="Google Shape;928;p3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5400000">
            <a:off x="2376041" y="395388"/>
            <a:ext cx="923925" cy="34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9" name="Google Shape;929;p3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rot="5400000">
            <a:off x="2319614" y="1560363"/>
            <a:ext cx="1009650" cy="34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0" name="Google Shape;930;p3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209815" y="652179"/>
            <a:ext cx="748875" cy="371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931" name="Google Shape;931;p3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1319" y="2804823"/>
            <a:ext cx="666893" cy="29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2" name="Google Shape;932;p3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6746" y="3177732"/>
            <a:ext cx="636025" cy="337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933" name="Google Shape;933;p30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56329" y="4279595"/>
            <a:ext cx="495275" cy="3864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34" name="Google Shape;934;p30"/>
          <p:cNvCxnSpPr/>
          <p:nvPr/>
        </p:nvCxnSpPr>
        <p:spPr>
          <a:xfrm flipH="1">
            <a:off x="3160428" y="42117"/>
            <a:ext cx="300" cy="50505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935" name="Google Shape;935;p30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 rot="5400000">
            <a:off x="2497243" y="2762363"/>
            <a:ext cx="737950" cy="48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6" name="Google Shape;936;p30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 rot="5400000">
            <a:off x="2427473" y="4157300"/>
            <a:ext cx="882100" cy="51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7" name="Google Shape;937;p30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208783" y="2621175"/>
            <a:ext cx="730174" cy="88210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38" name="Google Shape;938;p30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1774289" y="1037417"/>
            <a:ext cx="748875" cy="980121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39" name="Google Shape;939;p30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68750" y="4068627"/>
            <a:ext cx="748900" cy="243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940" name="Google Shape;940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6750" y="3632712"/>
            <a:ext cx="748875" cy="351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941" name="Google Shape;941;p30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5719129" y="2612875"/>
            <a:ext cx="801694" cy="83747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42" name="Google Shape;942;p30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7480917" y="4145952"/>
            <a:ext cx="748900" cy="71625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43" name="Google Shape;943;p30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901475" y="2065748"/>
            <a:ext cx="748875" cy="71619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44" name="Google Shape;944;p30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6618968" y="4078650"/>
            <a:ext cx="770349" cy="92392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45" name="Google Shape;945;p30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779473" y="2106825"/>
            <a:ext cx="748875" cy="89815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46" name="Google Shape;946;p30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901475" y="2859027"/>
            <a:ext cx="748875" cy="8981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47" name="Google Shape;947;p30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3189148" y="104550"/>
            <a:ext cx="770350" cy="268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948" name="Google Shape;948;p30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3214828" y="4112625"/>
            <a:ext cx="730176" cy="62959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49" name="Google Shape;949;p30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1767190" y="3094199"/>
            <a:ext cx="748901" cy="645756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50" name="Google Shape;950;p30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918450" y="1085625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51" name="Google Shape;951;p30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6750" y="1088142"/>
            <a:ext cx="748876" cy="85078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52" name="Google Shape;952;p30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76750" y="2123225"/>
            <a:ext cx="748875" cy="60702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53" name="Google Shape;953;p30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8355725" y="2621183"/>
            <a:ext cx="748875" cy="917768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54" name="Google Shape;954;p30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66754" y="38078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55" name="Google Shape;955;p30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900866" y="42622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56" name="Google Shape;956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01474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7" name="Google Shape;957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99047" y="1629317"/>
            <a:ext cx="375265" cy="3864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58" name="Google Shape;958;p30"/>
          <p:cNvCxnSpPr/>
          <p:nvPr/>
        </p:nvCxnSpPr>
        <p:spPr>
          <a:xfrm flipH="1">
            <a:off x="3991630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59" name="Google Shape;959;p30"/>
          <p:cNvCxnSpPr/>
          <p:nvPr/>
        </p:nvCxnSpPr>
        <p:spPr>
          <a:xfrm flipH="1">
            <a:off x="5682125" y="445575"/>
            <a:ext cx="8700" cy="4647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60" name="Google Shape;960;p30"/>
          <p:cNvCxnSpPr/>
          <p:nvPr/>
        </p:nvCxnSpPr>
        <p:spPr>
          <a:xfrm flipH="1">
            <a:off x="6568575" y="435050"/>
            <a:ext cx="9900" cy="4657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61" name="Google Shape;961;p30"/>
          <p:cNvCxnSpPr/>
          <p:nvPr/>
        </p:nvCxnSpPr>
        <p:spPr>
          <a:xfrm flipH="1">
            <a:off x="7434675" y="52625"/>
            <a:ext cx="6900" cy="5040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62" name="Google Shape;962;p30"/>
          <p:cNvCxnSpPr/>
          <p:nvPr/>
        </p:nvCxnSpPr>
        <p:spPr>
          <a:xfrm flipH="1">
            <a:off x="8272826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63" name="Google Shape;963;p30"/>
          <p:cNvCxnSpPr/>
          <p:nvPr/>
        </p:nvCxnSpPr>
        <p:spPr>
          <a:xfrm flipH="1">
            <a:off x="4810525" y="42100"/>
            <a:ext cx="10200" cy="50436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64" name="Google Shape;964;p30"/>
          <p:cNvCxnSpPr/>
          <p:nvPr/>
        </p:nvCxnSpPr>
        <p:spPr>
          <a:xfrm flipH="1" rot="10800000">
            <a:off x="2673225" y="24361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65" name="Google Shape;965;p30"/>
          <p:cNvCxnSpPr/>
          <p:nvPr/>
        </p:nvCxnSpPr>
        <p:spPr>
          <a:xfrm flipH="1" rot="10800000">
            <a:off x="2673225" y="38839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966" name="Google Shape;966;p30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4026725" y="1373188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967" name="Google Shape;967;p30"/>
          <p:cNvSpPr txBox="1"/>
          <p:nvPr/>
        </p:nvSpPr>
        <p:spPr>
          <a:xfrm>
            <a:off x="5050400" y="28075"/>
            <a:ext cx="2213100" cy="410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FF0000"/>
                </a:solidFill>
              </a:rPr>
              <a:t>Breakout room 18</a:t>
            </a:r>
            <a:endParaRPr b="1" sz="1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CCCCC"/>
        </a:solidFill>
      </p:bgPr>
    </p:bg>
    <p:spTree>
      <p:nvGrpSpPr>
        <p:cNvPr id="971" name="Shape 9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" name="Google Shape;972;p31"/>
          <p:cNvSpPr/>
          <p:nvPr/>
        </p:nvSpPr>
        <p:spPr>
          <a:xfrm>
            <a:off x="0" y="7125"/>
            <a:ext cx="2580300" cy="51435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FF0000"/>
                </a:solidFill>
                <a:latin typeface="Baloo"/>
                <a:ea typeface="Baloo"/>
                <a:cs typeface="Baloo"/>
                <a:sym typeface="Baloo"/>
              </a:rPr>
              <a:t>Breakout room19 </a:t>
            </a:r>
            <a:endParaRPr b="1" sz="1200">
              <a:solidFill>
                <a:srgbClr val="FF0000"/>
              </a:solidFill>
              <a:latin typeface="Baloo"/>
              <a:ea typeface="Baloo"/>
              <a:cs typeface="Baloo"/>
              <a:sym typeface="Balo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Directions</a:t>
            </a:r>
            <a:r>
              <a:rPr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: Follow the matched example on the right and drag the boxes below to complete the columns. </a:t>
            </a:r>
            <a:br>
              <a:rPr lang="en-GB" sz="2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</a:br>
            <a:endParaRPr sz="2200">
              <a:solidFill>
                <a:srgbClr val="0000FF"/>
              </a:solidFill>
              <a:latin typeface="Baloo"/>
              <a:ea typeface="Baloo"/>
              <a:cs typeface="Baloo"/>
              <a:sym typeface="Baloo"/>
            </a:endParaRPr>
          </a:p>
        </p:txBody>
      </p:sp>
      <p:pic>
        <p:nvPicPr>
          <p:cNvPr id="973" name="Google Shape;973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9461" y="573689"/>
            <a:ext cx="748875" cy="450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974" name="Google Shape;974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787" y="4438025"/>
            <a:ext cx="748875" cy="467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5" name="Google Shape;975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11784" y="1629330"/>
            <a:ext cx="375265" cy="3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6" name="Google Shape;976;p3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44199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7" name="Google Shape;977;p3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83276" y="3842552"/>
            <a:ext cx="495275" cy="3170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78" name="Google Shape;978;p31"/>
          <p:cNvCxnSpPr/>
          <p:nvPr/>
        </p:nvCxnSpPr>
        <p:spPr>
          <a:xfrm flipH="1" rot="10800000">
            <a:off x="2673225" y="11407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979" name="Google Shape;979;p3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5400000">
            <a:off x="2376041" y="395388"/>
            <a:ext cx="923925" cy="34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0" name="Google Shape;980;p3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rot="5400000">
            <a:off x="2319614" y="1560363"/>
            <a:ext cx="1009650" cy="34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1" name="Google Shape;981;p3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209815" y="652179"/>
            <a:ext cx="748875" cy="371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982" name="Google Shape;982;p3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1319" y="2804823"/>
            <a:ext cx="666893" cy="29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3" name="Google Shape;983;p3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6746" y="3177732"/>
            <a:ext cx="636025" cy="337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984" name="Google Shape;984;p3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56329" y="4279595"/>
            <a:ext cx="495275" cy="3864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85" name="Google Shape;985;p31"/>
          <p:cNvCxnSpPr/>
          <p:nvPr/>
        </p:nvCxnSpPr>
        <p:spPr>
          <a:xfrm flipH="1">
            <a:off x="3160428" y="42117"/>
            <a:ext cx="300" cy="50505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986" name="Google Shape;986;p31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 rot="5400000">
            <a:off x="2497243" y="2762363"/>
            <a:ext cx="737950" cy="48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7" name="Google Shape;987;p31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 rot="5400000">
            <a:off x="2427473" y="4157300"/>
            <a:ext cx="882100" cy="51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8" name="Google Shape;988;p31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208783" y="2621175"/>
            <a:ext cx="730174" cy="88210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89" name="Google Shape;989;p31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1774289" y="1037417"/>
            <a:ext cx="748875" cy="980121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90" name="Google Shape;990;p31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68750" y="4068627"/>
            <a:ext cx="748900" cy="243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991" name="Google Shape;991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6750" y="3632712"/>
            <a:ext cx="748875" cy="351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992" name="Google Shape;992;p31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5719129" y="2612875"/>
            <a:ext cx="801694" cy="83747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93" name="Google Shape;993;p31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7480917" y="4145952"/>
            <a:ext cx="748900" cy="71625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94" name="Google Shape;994;p31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901475" y="2065748"/>
            <a:ext cx="748875" cy="71619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95" name="Google Shape;995;p31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6618968" y="4078650"/>
            <a:ext cx="770349" cy="92392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96" name="Google Shape;996;p31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779473" y="2106825"/>
            <a:ext cx="748875" cy="89815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97" name="Google Shape;997;p31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901475" y="2859027"/>
            <a:ext cx="748875" cy="8981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98" name="Google Shape;998;p31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3189148" y="104550"/>
            <a:ext cx="770350" cy="268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999" name="Google Shape;999;p31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3214828" y="4112625"/>
            <a:ext cx="730176" cy="62959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00" name="Google Shape;1000;p31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1767190" y="3094199"/>
            <a:ext cx="748901" cy="645756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01" name="Google Shape;1001;p31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918450" y="1085625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02" name="Google Shape;1002;p31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6750" y="1088142"/>
            <a:ext cx="748876" cy="85078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03" name="Google Shape;1003;p31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76750" y="2123225"/>
            <a:ext cx="748875" cy="60702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04" name="Google Shape;1004;p31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8355725" y="2621183"/>
            <a:ext cx="748875" cy="917768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05" name="Google Shape;1005;p3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66754" y="38078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6" name="Google Shape;1006;p3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900866" y="42622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7" name="Google Shape;1007;p3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01474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8" name="Google Shape;1008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99047" y="1629317"/>
            <a:ext cx="375265" cy="3864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09" name="Google Shape;1009;p31"/>
          <p:cNvCxnSpPr/>
          <p:nvPr/>
        </p:nvCxnSpPr>
        <p:spPr>
          <a:xfrm flipH="1">
            <a:off x="3991630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10" name="Google Shape;1010;p31"/>
          <p:cNvCxnSpPr/>
          <p:nvPr/>
        </p:nvCxnSpPr>
        <p:spPr>
          <a:xfrm flipH="1">
            <a:off x="5682125" y="445575"/>
            <a:ext cx="8700" cy="4647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11" name="Google Shape;1011;p31"/>
          <p:cNvCxnSpPr/>
          <p:nvPr/>
        </p:nvCxnSpPr>
        <p:spPr>
          <a:xfrm flipH="1">
            <a:off x="6568575" y="435050"/>
            <a:ext cx="9900" cy="4657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12" name="Google Shape;1012;p31"/>
          <p:cNvCxnSpPr/>
          <p:nvPr/>
        </p:nvCxnSpPr>
        <p:spPr>
          <a:xfrm flipH="1">
            <a:off x="7434675" y="52625"/>
            <a:ext cx="6900" cy="5040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13" name="Google Shape;1013;p31"/>
          <p:cNvCxnSpPr/>
          <p:nvPr/>
        </p:nvCxnSpPr>
        <p:spPr>
          <a:xfrm flipH="1">
            <a:off x="8272826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14" name="Google Shape;1014;p31"/>
          <p:cNvCxnSpPr/>
          <p:nvPr/>
        </p:nvCxnSpPr>
        <p:spPr>
          <a:xfrm flipH="1">
            <a:off x="4810525" y="42100"/>
            <a:ext cx="10200" cy="50436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15" name="Google Shape;1015;p31"/>
          <p:cNvCxnSpPr/>
          <p:nvPr/>
        </p:nvCxnSpPr>
        <p:spPr>
          <a:xfrm flipH="1" rot="10800000">
            <a:off x="2673225" y="24361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16" name="Google Shape;1016;p31"/>
          <p:cNvCxnSpPr/>
          <p:nvPr/>
        </p:nvCxnSpPr>
        <p:spPr>
          <a:xfrm flipH="1" rot="10800000">
            <a:off x="2673225" y="38839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017" name="Google Shape;1017;p31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4026725" y="1373188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018" name="Google Shape;1018;p31"/>
          <p:cNvSpPr txBox="1"/>
          <p:nvPr/>
        </p:nvSpPr>
        <p:spPr>
          <a:xfrm>
            <a:off x="5050400" y="28075"/>
            <a:ext cx="2213100" cy="410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FF0000"/>
                </a:solidFill>
              </a:rPr>
              <a:t>Breakout room 19</a:t>
            </a:r>
            <a:endParaRPr b="1" sz="1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CCCCC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"/>
          <p:cNvSpPr/>
          <p:nvPr/>
        </p:nvSpPr>
        <p:spPr>
          <a:xfrm>
            <a:off x="0" y="7125"/>
            <a:ext cx="2580300" cy="51435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FF0000"/>
                </a:solidFill>
                <a:latin typeface="Baloo"/>
                <a:ea typeface="Baloo"/>
                <a:cs typeface="Baloo"/>
                <a:sym typeface="Baloo"/>
              </a:rPr>
              <a:t>Breakout room2 </a:t>
            </a:r>
            <a:endParaRPr b="1" sz="1200">
              <a:solidFill>
                <a:srgbClr val="FF0000"/>
              </a:solidFill>
              <a:latin typeface="Baloo"/>
              <a:ea typeface="Baloo"/>
              <a:cs typeface="Baloo"/>
              <a:sym typeface="Balo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Directions</a:t>
            </a:r>
            <a:r>
              <a:rPr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: Follow the matched example on the right and drag the boxes below to complete the columns. </a:t>
            </a:r>
            <a:br>
              <a:rPr lang="en-GB" sz="2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</a:br>
            <a:endParaRPr sz="2200">
              <a:solidFill>
                <a:srgbClr val="0000FF"/>
              </a:solidFill>
              <a:latin typeface="Baloo"/>
              <a:ea typeface="Baloo"/>
              <a:cs typeface="Baloo"/>
              <a:sym typeface="Baloo"/>
            </a:endParaRPr>
          </a:p>
        </p:txBody>
      </p:sp>
      <p:pic>
        <p:nvPicPr>
          <p:cNvPr id="106" name="Google Shape;10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9461" y="573689"/>
            <a:ext cx="748875" cy="450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787" y="4438025"/>
            <a:ext cx="748875" cy="467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11784" y="1629330"/>
            <a:ext cx="375265" cy="3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44199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83276" y="3842552"/>
            <a:ext cx="495275" cy="3170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1" name="Google Shape;111;p14"/>
          <p:cNvCxnSpPr/>
          <p:nvPr/>
        </p:nvCxnSpPr>
        <p:spPr>
          <a:xfrm flipH="1" rot="10800000">
            <a:off x="2673225" y="11407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12" name="Google Shape;112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5400000">
            <a:off x="2376041" y="395388"/>
            <a:ext cx="923925" cy="34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rot="5400000">
            <a:off x="2319614" y="1560363"/>
            <a:ext cx="1009650" cy="34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209815" y="652179"/>
            <a:ext cx="748875" cy="371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1319" y="2804823"/>
            <a:ext cx="666893" cy="29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6746" y="3177732"/>
            <a:ext cx="636025" cy="337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56329" y="4279595"/>
            <a:ext cx="495275" cy="3864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p14"/>
          <p:cNvCxnSpPr/>
          <p:nvPr/>
        </p:nvCxnSpPr>
        <p:spPr>
          <a:xfrm flipH="1">
            <a:off x="3160428" y="42117"/>
            <a:ext cx="300" cy="50505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19" name="Google Shape;119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 rot="5400000">
            <a:off x="2497243" y="2762363"/>
            <a:ext cx="737950" cy="48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 rot="5400000">
            <a:off x="2427473" y="4157300"/>
            <a:ext cx="882100" cy="51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208783" y="2621175"/>
            <a:ext cx="730174" cy="88210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22" name="Google Shape;122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1774289" y="1037417"/>
            <a:ext cx="748875" cy="980121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23" name="Google Shape;123;p14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68750" y="4068627"/>
            <a:ext cx="748900" cy="243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4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6750" y="3632712"/>
            <a:ext cx="748875" cy="351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4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5719129" y="2612875"/>
            <a:ext cx="801694" cy="83747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26" name="Google Shape;126;p14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7480917" y="4145952"/>
            <a:ext cx="748900" cy="71625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27" name="Google Shape;127;p14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901475" y="2065748"/>
            <a:ext cx="748875" cy="71619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28" name="Google Shape;128;p14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6618968" y="4078650"/>
            <a:ext cx="770349" cy="92392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29" name="Google Shape;129;p14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779473" y="2106825"/>
            <a:ext cx="748875" cy="89815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30" name="Google Shape;130;p14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901475" y="2859027"/>
            <a:ext cx="748875" cy="8981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31" name="Google Shape;131;p14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3189148" y="104550"/>
            <a:ext cx="770350" cy="268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4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3214828" y="4112625"/>
            <a:ext cx="730176" cy="62959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33" name="Google Shape;133;p14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1767190" y="3094199"/>
            <a:ext cx="748901" cy="645756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34" name="Google Shape;134;p14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918450" y="1085625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35" name="Google Shape;135;p14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6750" y="1088142"/>
            <a:ext cx="748876" cy="85078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36" name="Google Shape;136;p14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76750" y="2123225"/>
            <a:ext cx="748875" cy="60702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37" name="Google Shape;137;p14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8355725" y="2621183"/>
            <a:ext cx="748875" cy="917768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38" name="Google Shape;138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66754" y="38078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900866" y="42622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01474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99047" y="1629317"/>
            <a:ext cx="375265" cy="3864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2" name="Google Shape;142;p14"/>
          <p:cNvCxnSpPr/>
          <p:nvPr/>
        </p:nvCxnSpPr>
        <p:spPr>
          <a:xfrm flipH="1">
            <a:off x="3991630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3" name="Google Shape;143;p14"/>
          <p:cNvCxnSpPr/>
          <p:nvPr/>
        </p:nvCxnSpPr>
        <p:spPr>
          <a:xfrm flipH="1">
            <a:off x="5682125" y="445575"/>
            <a:ext cx="8700" cy="4647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4" name="Google Shape;144;p14"/>
          <p:cNvCxnSpPr/>
          <p:nvPr/>
        </p:nvCxnSpPr>
        <p:spPr>
          <a:xfrm flipH="1">
            <a:off x="6568575" y="435050"/>
            <a:ext cx="9900" cy="4657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5" name="Google Shape;145;p14"/>
          <p:cNvCxnSpPr/>
          <p:nvPr/>
        </p:nvCxnSpPr>
        <p:spPr>
          <a:xfrm flipH="1">
            <a:off x="7434675" y="52625"/>
            <a:ext cx="6900" cy="5040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6" name="Google Shape;146;p14"/>
          <p:cNvCxnSpPr/>
          <p:nvPr/>
        </p:nvCxnSpPr>
        <p:spPr>
          <a:xfrm flipH="1">
            <a:off x="8272826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7" name="Google Shape;147;p14"/>
          <p:cNvCxnSpPr/>
          <p:nvPr/>
        </p:nvCxnSpPr>
        <p:spPr>
          <a:xfrm flipH="1">
            <a:off x="4810525" y="42100"/>
            <a:ext cx="10200" cy="50436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8" name="Google Shape;148;p14"/>
          <p:cNvCxnSpPr/>
          <p:nvPr/>
        </p:nvCxnSpPr>
        <p:spPr>
          <a:xfrm flipH="1" rot="10800000">
            <a:off x="2673225" y="24361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9" name="Google Shape;149;p14"/>
          <p:cNvCxnSpPr/>
          <p:nvPr/>
        </p:nvCxnSpPr>
        <p:spPr>
          <a:xfrm flipH="1" rot="10800000">
            <a:off x="2673225" y="38839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50" name="Google Shape;150;p14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4026725" y="1373188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51" name="Google Shape;151;p14"/>
          <p:cNvSpPr txBox="1"/>
          <p:nvPr/>
        </p:nvSpPr>
        <p:spPr>
          <a:xfrm>
            <a:off x="5050400" y="28075"/>
            <a:ext cx="2213100" cy="410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FF0000"/>
                </a:solidFill>
              </a:rPr>
              <a:t>Breakout room 2</a:t>
            </a:r>
            <a:endParaRPr b="1" sz="1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CCCCC"/>
        </a:solidFill>
      </p:bgPr>
    </p:bg>
    <p:spTree>
      <p:nvGrpSpPr>
        <p:cNvPr id="1022" name="Shape 10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3" name="Google Shape;1023;p32"/>
          <p:cNvSpPr/>
          <p:nvPr/>
        </p:nvSpPr>
        <p:spPr>
          <a:xfrm>
            <a:off x="0" y="7125"/>
            <a:ext cx="2580300" cy="51435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FF0000"/>
                </a:solidFill>
                <a:latin typeface="Baloo"/>
                <a:ea typeface="Baloo"/>
                <a:cs typeface="Baloo"/>
                <a:sym typeface="Baloo"/>
              </a:rPr>
              <a:t>Breakout room20 </a:t>
            </a:r>
            <a:endParaRPr b="1" sz="1200">
              <a:solidFill>
                <a:srgbClr val="FF0000"/>
              </a:solidFill>
              <a:latin typeface="Baloo"/>
              <a:ea typeface="Baloo"/>
              <a:cs typeface="Baloo"/>
              <a:sym typeface="Balo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Directions</a:t>
            </a:r>
            <a:r>
              <a:rPr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: Follow the matched example on the right and drag the boxes below to complete the columns. </a:t>
            </a:r>
            <a:br>
              <a:rPr lang="en-GB" sz="2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</a:br>
            <a:endParaRPr sz="2200">
              <a:solidFill>
                <a:srgbClr val="0000FF"/>
              </a:solidFill>
              <a:latin typeface="Baloo"/>
              <a:ea typeface="Baloo"/>
              <a:cs typeface="Baloo"/>
              <a:sym typeface="Baloo"/>
            </a:endParaRPr>
          </a:p>
        </p:txBody>
      </p:sp>
      <p:pic>
        <p:nvPicPr>
          <p:cNvPr id="1024" name="Google Shape;1024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9461" y="573689"/>
            <a:ext cx="748875" cy="450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5" name="Google Shape;1025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787" y="4438025"/>
            <a:ext cx="748875" cy="467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Google Shape;1026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11784" y="1629330"/>
            <a:ext cx="375265" cy="3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Google Shape;1027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44199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Google Shape;1028;p3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83276" y="3842552"/>
            <a:ext cx="495275" cy="3170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29" name="Google Shape;1029;p32"/>
          <p:cNvCxnSpPr/>
          <p:nvPr/>
        </p:nvCxnSpPr>
        <p:spPr>
          <a:xfrm flipH="1" rot="10800000">
            <a:off x="2673225" y="11407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030" name="Google Shape;1030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5400000">
            <a:off x="2376041" y="395388"/>
            <a:ext cx="923925" cy="34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1" name="Google Shape;1031;p3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rot="5400000">
            <a:off x="2319614" y="1560363"/>
            <a:ext cx="1009650" cy="34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2" name="Google Shape;1032;p3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209815" y="652179"/>
            <a:ext cx="748875" cy="371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3" name="Google Shape;1033;p32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1319" y="2804823"/>
            <a:ext cx="666893" cy="29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4" name="Google Shape;1034;p32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6746" y="3177732"/>
            <a:ext cx="636025" cy="337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5" name="Google Shape;1035;p32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56329" y="4279595"/>
            <a:ext cx="495275" cy="3864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36" name="Google Shape;1036;p32"/>
          <p:cNvCxnSpPr/>
          <p:nvPr/>
        </p:nvCxnSpPr>
        <p:spPr>
          <a:xfrm flipH="1">
            <a:off x="3160428" y="42117"/>
            <a:ext cx="300" cy="50505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037" name="Google Shape;1037;p32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 rot="5400000">
            <a:off x="2497243" y="2762363"/>
            <a:ext cx="737950" cy="48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8" name="Google Shape;1038;p32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 rot="5400000">
            <a:off x="2427473" y="4157300"/>
            <a:ext cx="882100" cy="51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9" name="Google Shape;1039;p32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208783" y="2621175"/>
            <a:ext cx="730174" cy="88210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40" name="Google Shape;1040;p32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1774289" y="1037417"/>
            <a:ext cx="748875" cy="980121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41" name="Google Shape;1041;p32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68750" y="4068627"/>
            <a:ext cx="748900" cy="243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2" name="Google Shape;1042;p32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6750" y="3632712"/>
            <a:ext cx="748875" cy="351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3" name="Google Shape;1043;p32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5719129" y="2612875"/>
            <a:ext cx="801694" cy="83747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44" name="Google Shape;1044;p32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7480917" y="4145952"/>
            <a:ext cx="748900" cy="71625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45" name="Google Shape;1045;p32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901475" y="2065748"/>
            <a:ext cx="748875" cy="71619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46" name="Google Shape;1046;p32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6618968" y="4078650"/>
            <a:ext cx="770349" cy="92392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47" name="Google Shape;1047;p32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779473" y="2106825"/>
            <a:ext cx="748875" cy="89815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48" name="Google Shape;1048;p32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901475" y="2859027"/>
            <a:ext cx="748875" cy="8981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49" name="Google Shape;1049;p32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3189148" y="104550"/>
            <a:ext cx="770350" cy="268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0" name="Google Shape;1050;p32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3214828" y="4112625"/>
            <a:ext cx="730176" cy="62959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51" name="Google Shape;1051;p32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1767190" y="3094199"/>
            <a:ext cx="748901" cy="645756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52" name="Google Shape;1052;p32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918450" y="1085625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53" name="Google Shape;1053;p32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6750" y="1088142"/>
            <a:ext cx="748876" cy="85078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54" name="Google Shape;1054;p32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76750" y="2123225"/>
            <a:ext cx="748875" cy="60702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55" name="Google Shape;1055;p32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8355725" y="2621183"/>
            <a:ext cx="748875" cy="917768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56" name="Google Shape;1056;p32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66754" y="38078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7" name="Google Shape;1057;p32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900866" y="42622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8" name="Google Shape;1058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01474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9" name="Google Shape;1059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99047" y="1629317"/>
            <a:ext cx="375265" cy="3864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60" name="Google Shape;1060;p32"/>
          <p:cNvCxnSpPr/>
          <p:nvPr/>
        </p:nvCxnSpPr>
        <p:spPr>
          <a:xfrm flipH="1">
            <a:off x="3991630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1" name="Google Shape;1061;p32"/>
          <p:cNvCxnSpPr/>
          <p:nvPr/>
        </p:nvCxnSpPr>
        <p:spPr>
          <a:xfrm flipH="1">
            <a:off x="5682125" y="445575"/>
            <a:ext cx="8700" cy="4647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2" name="Google Shape;1062;p32"/>
          <p:cNvCxnSpPr/>
          <p:nvPr/>
        </p:nvCxnSpPr>
        <p:spPr>
          <a:xfrm flipH="1">
            <a:off x="6568575" y="435050"/>
            <a:ext cx="9900" cy="4657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3" name="Google Shape;1063;p32"/>
          <p:cNvCxnSpPr/>
          <p:nvPr/>
        </p:nvCxnSpPr>
        <p:spPr>
          <a:xfrm flipH="1">
            <a:off x="7434675" y="52625"/>
            <a:ext cx="6900" cy="5040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4" name="Google Shape;1064;p32"/>
          <p:cNvCxnSpPr/>
          <p:nvPr/>
        </p:nvCxnSpPr>
        <p:spPr>
          <a:xfrm flipH="1">
            <a:off x="8272826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5" name="Google Shape;1065;p32"/>
          <p:cNvCxnSpPr/>
          <p:nvPr/>
        </p:nvCxnSpPr>
        <p:spPr>
          <a:xfrm flipH="1">
            <a:off x="4810525" y="42100"/>
            <a:ext cx="10200" cy="50436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6" name="Google Shape;1066;p32"/>
          <p:cNvCxnSpPr/>
          <p:nvPr/>
        </p:nvCxnSpPr>
        <p:spPr>
          <a:xfrm flipH="1" rot="10800000">
            <a:off x="2673225" y="24361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7" name="Google Shape;1067;p32"/>
          <p:cNvCxnSpPr/>
          <p:nvPr/>
        </p:nvCxnSpPr>
        <p:spPr>
          <a:xfrm flipH="1" rot="10800000">
            <a:off x="2673225" y="38839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068" name="Google Shape;1068;p32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4026725" y="1373188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069" name="Google Shape;1069;p32"/>
          <p:cNvSpPr txBox="1"/>
          <p:nvPr/>
        </p:nvSpPr>
        <p:spPr>
          <a:xfrm>
            <a:off x="5050400" y="28075"/>
            <a:ext cx="2213100" cy="410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FF0000"/>
                </a:solidFill>
              </a:rPr>
              <a:t>Breakout room 20</a:t>
            </a:r>
            <a:endParaRPr b="1" sz="1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CCCCC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5"/>
          <p:cNvSpPr/>
          <p:nvPr/>
        </p:nvSpPr>
        <p:spPr>
          <a:xfrm>
            <a:off x="0" y="7125"/>
            <a:ext cx="2580300" cy="51435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FF0000"/>
                </a:solidFill>
                <a:latin typeface="Baloo"/>
                <a:ea typeface="Baloo"/>
                <a:cs typeface="Baloo"/>
                <a:sym typeface="Baloo"/>
              </a:rPr>
              <a:t>Breakout room3 </a:t>
            </a:r>
            <a:endParaRPr b="1" sz="1200">
              <a:solidFill>
                <a:srgbClr val="FF0000"/>
              </a:solidFill>
              <a:latin typeface="Baloo"/>
              <a:ea typeface="Baloo"/>
              <a:cs typeface="Baloo"/>
              <a:sym typeface="Balo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Directions</a:t>
            </a:r>
            <a:r>
              <a:rPr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: Follow the matched example on the right and drag the boxes below to complete the columns. </a:t>
            </a:r>
            <a:br>
              <a:rPr lang="en-GB" sz="2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</a:br>
            <a:endParaRPr sz="2200">
              <a:solidFill>
                <a:srgbClr val="0000FF"/>
              </a:solidFill>
              <a:latin typeface="Baloo"/>
              <a:ea typeface="Baloo"/>
              <a:cs typeface="Baloo"/>
              <a:sym typeface="Baloo"/>
            </a:endParaRPr>
          </a:p>
        </p:txBody>
      </p:sp>
      <p:pic>
        <p:nvPicPr>
          <p:cNvPr id="157" name="Google Shape;15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9461" y="573689"/>
            <a:ext cx="748875" cy="450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787" y="4438025"/>
            <a:ext cx="748875" cy="467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11784" y="1629330"/>
            <a:ext cx="375265" cy="3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44199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83276" y="3842552"/>
            <a:ext cx="495275" cy="3170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2" name="Google Shape;162;p15"/>
          <p:cNvCxnSpPr/>
          <p:nvPr/>
        </p:nvCxnSpPr>
        <p:spPr>
          <a:xfrm flipH="1" rot="10800000">
            <a:off x="2673225" y="11407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63" name="Google Shape;163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5400000">
            <a:off x="2376041" y="395388"/>
            <a:ext cx="923925" cy="34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rot="5400000">
            <a:off x="2319614" y="1560363"/>
            <a:ext cx="1009650" cy="34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209815" y="652179"/>
            <a:ext cx="748875" cy="371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1319" y="2804823"/>
            <a:ext cx="666893" cy="29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5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6746" y="3177732"/>
            <a:ext cx="636025" cy="337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56329" y="4279595"/>
            <a:ext cx="495275" cy="3864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9" name="Google Shape;169;p15"/>
          <p:cNvCxnSpPr/>
          <p:nvPr/>
        </p:nvCxnSpPr>
        <p:spPr>
          <a:xfrm flipH="1">
            <a:off x="3160428" y="42117"/>
            <a:ext cx="300" cy="50505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70" name="Google Shape;170;p15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 rot="5400000">
            <a:off x="2497243" y="2762363"/>
            <a:ext cx="737950" cy="48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15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 rot="5400000">
            <a:off x="2427473" y="4157300"/>
            <a:ext cx="882100" cy="51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15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208783" y="2621175"/>
            <a:ext cx="730174" cy="88210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73" name="Google Shape;173;p15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1774289" y="1037417"/>
            <a:ext cx="748875" cy="980121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74" name="Google Shape;174;p15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68750" y="4068627"/>
            <a:ext cx="748900" cy="243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5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6750" y="3632712"/>
            <a:ext cx="748875" cy="351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5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5719129" y="2612875"/>
            <a:ext cx="801694" cy="83747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77" name="Google Shape;177;p15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7480917" y="4145952"/>
            <a:ext cx="748900" cy="71625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78" name="Google Shape;178;p15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901475" y="2065748"/>
            <a:ext cx="748875" cy="71619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79" name="Google Shape;179;p15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6618968" y="4078650"/>
            <a:ext cx="770349" cy="92392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80" name="Google Shape;180;p15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779473" y="2106825"/>
            <a:ext cx="748875" cy="89815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81" name="Google Shape;181;p15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901475" y="2859027"/>
            <a:ext cx="748875" cy="8981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82" name="Google Shape;182;p15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3189148" y="104550"/>
            <a:ext cx="770350" cy="268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15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3214828" y="4112625"/>
            <a:ext cx="730176" cy="62959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84" name="Google Shape;184;p15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1767190" y="3094199"/>
            <a:ext cx="748901" cy="645756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85" name="Google Shape;185;p15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918450" y="1085625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86" name="Google Shape;186;p15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6750" y="1088142"/>
            <a:ext cx="748876" cy="85078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87" name="Google Shape;187;p15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76750" y="2123225"/>
            <a:ext cx="748875" cy="60702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88" name="Google Shape;188;p15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8355725" y="2621183"/>
            <a:ext cx="748875" cy="917768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89" name="Google Shape;189;p1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66754" y="38078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1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900866" y="42622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01474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99047" y="1629317"/>
            <a:ext cx="375265" cy="3864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3" name="Google Shape;193;p15"/>
          <p:cNvCxnSpPr/>
          <p:nvPr/>
        </p:nvCxnSpPr>
        <p:spPr>
          <a:xfrm flipH="1">
            <a:off x="3991630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4" name="Google Shape;194;p15"/>
          <p:cNvCxnSpPr/>
          <p:nvPr/>
        </p:nvCxnSpPr>
        <p:spPr>
          <a:xfrm flipH="1">
            <a:off x="5682125" y="445575"/>
            <a:ext cx="8700" cy="4647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5" name="Google Shape;195;p15"/>
          <p:cNvCxnSpPr/>
          <p:nvPr/>
        </p:nvCxnSpPr>
        <p:spPr>
          <a:xfrm flipH="1">
            <a:off x="6568575" y="435050"/>
            <a:ext cx="9900" cy="4657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6" name="Google Shape;196;p15"/>
          <p:cNvCxnSpPr/>
          <p:nvPr/>
        </p:nvCxnSpPr>
        <p:spPr>
          <a:xfrm flipH="1">
            <a:off x="7434675" y="52625"/>
            <a:ext cx="6900" cy="5040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7" name="Google Shape;197;p15"/>
          <p:cNvCxnSpPr/>
          <p:nvPr/>
        </p:nvCxnSpPr>
        <p:spPr>
          <a:xfrm flipH="1">
            <a:off x="8272826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8" name="Google Shape;198;p15"/>
          <p:cNvCxnSpPr/>
          <p:nvPr/>
        </p:nvCxnSpPr>
        <p:spPr>
          <a:xfrm flipH="1">
            <a:off x="4810525" y="42100"/>
            <a:ext cx="10200" cy="50436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9" name="Google Shape;199;p15"/>
          <p:cNvCxnSpPr/>
          <p:nvPr/>
        </p:nvCxnSpPr>
        <p:spPr>
          <a:xfrm flipH="1" rot="10800000">
            <a:off x="2673225" y="24361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0" name="Google Shape;200;p15"/>
          <p:cNvCxnSpPr/>
          <p:nvPr/>
        </p:nvCxnSpPr>
        <p:spPr>
          <a:xfrm flipH="1" rot="10800000">
            <a:off x="2673225" y="38839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201" name="Google Shape;201;p15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4026725" y="1373188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202" name="Google Shape;202;p15"/>
          <p:cNvSpPr txBox="1"/>
          <p:nvPr/>
        </p:nvSpPr>
        <p:spPr>
          <a:xfrm>
            <a:off x="5050400" y="28075"/>
            <a:ext cx="2213100" cy="410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FF0000"/>
                </a:solidFill>
              </a:rPr>
              <a:t>Breakout room 3</a:t>
            </a:r>
            <a:endParaRPr b="1" sz="1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CCCCC"/>
        </a:solidFill>
      </p:bgPr>
    </p:bg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6"/>
          <p:cNvSpPr/>
          <p:nvPr/>
        </p:nvSpPr>
        <p:spPr>
          <a:xfrm>
            <a:off x="0" y="7125"/>
            <a:ext cx="2580300" cy="51435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FF0000"/>
                </a:solidFill>
                <a:latin typeface="Baloo"/>
                <a:ea typeface="Baloo"/>
                <a:cs typeface="Baloo"/>
                <a:sym typeface="Baloo"/>
              </a:rPr>
              <a:t>Breakout room4 </a:t>
            </a:r>
            <a:endParaRPr b="1" sz="1200">
              <a:solidFill>
                <a:srgbClr val="FF0000"/>
              </a:solidFill>
              <a:latin typeface="Baloo"/>
              <a:ea typeface="Baloo"/>
              <a:cs typeface="Baloo"/>
              <a:sym typeface="Balo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Directions</a:t>
            </a:r>
            <a:r>
              <a:rPr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: Follow the matched example on the right and drag the boxes below to complete the columns. </a:t>
            </a:r>
            <a:br>
              <a:rPr lang="en-GB" sz="2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</a:br>
            <a:endParaRPr sz="2200">
              <a:solidFill>
                <a:srgbClr val="0000FF"/>
              </a:solidFill>
              <a:latin typeface="Baloo"/>
              <a:ea typeface="Baloo"/>
              <a:cs typeface="Baloo"/>
              <a:sym typeface="Baloo"/>
            </a:endParaRPr>
          </a:p>
        </p:txBody>
      </p:sp>
      <p:pic>
        <p:nvPicPr>
          <p:cNvPr id="208" name="Google Shape;20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9461" y="573689"/>
            <a:ext cx="748875" cy="450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787" y="4438025"/>
            <a:ext cx="748875" cy="467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11784" y="1629330"/>
            <a:ext cx="375265" cy="3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44199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83276" y="3842552"/>
            <a:ext cx="495275" cy="3170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3" name="Google Shape;213;p16"/>
          <p:cNvCxnSpPr/>
          <p:nvPr/>
        </p:nvCxnSpPr>
        <p:spPr>
          <a:xfrm flipH="1" rot="10800000">
            <a:off x="2673225" y="11407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214" name="Google Shape;214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5400000">
            <a:off x="2376041" y="395388"/>
            <a:ext cx="923925" cy="34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rot="5400000">
            <a:off x="2319614" y="1560363"/>
            <a:ext cx="1009650" cy="34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1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209815" y="652179"/>
            <a:ext cx="748875" cy="371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1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1319" y="2804823"/>
            <a:ext cx="666893" cy="29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16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6746" y="3177732"/>
            <a:ext cx="636025" cy="337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16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56329" y="4279595"/>
            <a:ext cx="495275" cy="3864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0" name="Google Shape;220;p16"/>
          <p:cNvCxnSpPr/>
          <p:nvPr/>
        </p:nvCxnSpPr>
        <p:spPr>
          <a:xfrm flipH="1">
            <a:off x="3160428" y="42117"/>
            <a:ext cx="300" cy="50505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221" name="Google Shape;221;p16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 rot="5400000">
            <a:off x="2497243" y="2762363"/>
            <a:ext cx="737950" cy="48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16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 rot="5400000">
            <a:off x="2427473" y="4157300"/>
            <a:ext cx="882100" cy="51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16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208783" y="2621175"/>
            <a:ext cx="730174" cy="88210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24" name="Google Shape;224;p16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1774289" y="1037417"/>
            <a:ext cx="748875" cy="980121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25" name="Google Shape;225;p16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68750" y="4068627"/>
            <a:ext cx="748900" cy="243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16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6750" y="3632712"/>
            <a:ext cx="748875" cy="351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16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5719129" y="2612875"/>
            <a:ext cx="801694" cy="83747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28" name="Google Shape;228;p16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7480917" y="4145952"/>
            <a:ext cx="748900" cy="71625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29" name="Google Shape;229;p16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901475" y="2065748"/>
            <a:ext cx="748875" cy="71619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30" name="Google Shape;230;p16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6618968" y="4078650"/>
            <a:ext cx="770349" cy="92392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31" name="Google Shape;231;p16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779473" y="2106825"/>
            <a:ext cx="748875" cy="89815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32" name="Google Shape;232;p16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901475" y="2859027"/>
            <a:ext cx="748875" cy="8981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33" name="Google Shape;233;p16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3189148" y="104550"/>
            <a:ext cx="770350" cy="268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16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3214828" y="4112625"/>
            <a:ext cx="730176" cy="62959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35" name="Google Shape;235;p16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1767190" y="3094199"/>
            <a:ext cx="748901" cy="645756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36" name="Google Shape;236;p16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918450" y="1085625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37" name="Google Shape;237;p16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6750" y="1088142"/>
            <a:ext cx="748876" cy="85078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38" name="Google Shape;238;p16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76750" y="2123225"/>
            <a:ext cx="748875" cy="60702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39" name="Google Shape;239;p16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8355725" y="2621183"/>
            <a:ext cx="748875" cy="917768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40" name="Google Shape;240;p16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66754" y="38078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16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900866" y="42622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01474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99047" y="1629317"/>
            <a:ext cx="375265" cy="3864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4" name="Google Shape;244;p16"/>
          <p:cNvCxnSpPr/>
          <p:nvPr/>
        </p:nvCxnSpPr>
        <p:spPr>
          <a:xfrm flipH="1">
            <a:off x="3991630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5" name="Google Shape;245;p16"/>
          <p:cNvCxnSpPr/>
          <p:nvPr/>
        </p:nvCxnSpPr>
        <p:spPr>
          <a:xfrm flipH="1">
            <a:off x="5682125" y="445575"/>
            <a:ext cx="8700" cy="4647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6" name="Google Shape;246;p16"/>
          <p:cNvCxnSpPr/>
          <p:nvPr/>
        </p:nvCxnSpPr>
        <p:spPr>
          <a:xfrm flipH="1">
            <a:off x="6568575" y="435050"/>
            <a:ext cx="9900" cy="4657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7" name="Google Shape;247;p16"/>
          <p:cNvCxnSpPr/>
          <p:nvPr/>
        </p:nvCxnSpPr>
        <p:spPr>
          <a:xfrm flipH="1">
            <a:off x="7434675" y="52625"/>
            <a:ext cx="6900" cy="5040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8" name="Google Shape;248;p16"/>
          <p:cNvCxnSpPr/>
          <p:nvPr/>
        </p:nvCxnSpPr>
        <p:spPr>
          <a:xfrm flipH="1">
            <a:off x="8272826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9" name="Google Shape;249;p16"/>
          <p:cNvCxnSpPr/>
          <p:nvPr/>
        </p:nvCxnSpPr>
        <p:spPr>
          <a:xfrm flipH="1">
            <a:off x="4810525" y="42100"/>
            <a:ext cx="10200" cy="50436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0" name="Google Shape;250;p16"/>
          <p:cNvCxnSpPr/>
          <p:nvPr/>
        </p:nvCxnSpPr>
        <p:spPr>
          <a:xfrm flipH="1" rot="10800000">
            <a:off x="2673225" y="24361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1" name="Google Shape;251;p16"/>
          <p:cNvCxnSpPr/>
          <p:nvPr/>
        </p:nvCxnSpPr>
        <p:spPr>
          <a:xfrm flipH="1" rot="10800000">
            <a:off x="2673225" y="38839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252" name="Google Shape;252;p16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4026725" y="1373188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253" name="Google Shape;253;p16"/>
          <p:cNvSpPr txBox="1"/>
          <p:nvPr/>
        </p:nvSpPr>
        <p:spPr>
          <a:xfrm>
            <a:off x="5050400" y="28075"/>
            <a:ext cx="2213100" cy="410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FF0000"/>
                </a:solidFill>
              </a:rPr>
              <a:t>Breakout room 4</a:t>
            </a:r>
            <a:endParaRPr b="1" sz="1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CCCCC"/>
        </a:solidFill>
      </p:bgPr>
    </p:bg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7"/>
          <p:cNvSpPr/>
          <p:nvPr/>
        </p:nvSpPr>
        <p:spPr>
          <a:xfrm>
            <a:off x="0" y="7125"/>
            <a:ext cx="2580300" cy="51435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FF0000"/>
                </a:solidFill>
                <a:latin typeface="Baloo"/>
                <a:ea typeface="Baloo"/>
                <a:cs typeface="Baloo"/>
                <a:sym typeface="Baloo"/>
              </a:rPr>
              <a:t>Breakout room5 </a:t>
            </a:r>
            <a:endParaRPr b="1" sz="1200">
              <a:solidFill>
                <a:srgbClr val="FF0000"/>
              </a:solidFill>
              <a:latin typeface="Baloo"/>
              <a:ea typeface="Baloo"/>
              <a:cs typeface="Baloo"/>
              <a:sym typeface="Balo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Directions</a:t>
            </a:r>
            <a:r>
              <a:rPr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: Follow the matched example on the right and drag the boxes below to complete the columns. </a:t>
            </a:r>
            <a:br>
              <a:rPr lang="en-GB" sz="2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</a:br>
            <a:endParaRPr sz="2200">
              <a:solidFill>
                <a:srgbClr val="0000FF"/>
              </a:solidFill>
              <a:latin typeface="Baloo"/>
              <a:ea typeface="Baloo"/>
              <a:cs typeface="Baloo"/>
              <a:sym typeface="Baloo"/>
            </a:endParaRPr>
          </a:p>
        </p:txBody>
      </p:sp>
      <p:pic>
        <p:nvPicPr>
          <p:cNvPr id="259" name="Google Shape;25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9461" y="573689"/>
            <a:ext cx="748875" cy="450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787" y="4438025"/>
            <a:ext cx="748875" cy="467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11784" y="1629330"/>
            <a:ext cx="375265" cy="3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44199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83276" y="3842552"/>
            <a:ext cx="495275" cy="3170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64" name="Google Shape;264;p17"/>
          <p:cNvCxnSpPr/>
          <p:nvPr/>
        </p:nvCxnSpPr>
        <p:spPr>
          <a:xfrm flipH="1" rot="10800000">
            <a:off x="2673225" y="11407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265" name="Google Shape;265;p1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5400000">
            <a:off x="2376041" y="395388"/>
            <a:ext cx="923925" cy="34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1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rot="5400000">
            <a:off x="2319614" y="1560363"/>
            <a:ext cx="1009650" cy="34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1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209815" y="652179"/>
            <a:ext cx="748875" cy="371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17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1319" y="2804823"/>
            <a:ext cx="666893" cy="29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17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6746" y="3177732"/>
            <a:ext cx="636025" cy="337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17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56329" y="4279595"/>
            <a:ext cx="495275" cy="3864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1" name="Google Shape;271;p17"/>
          <p:cNvCxnSpPr/>
          <p:nvPr/>
        </p:nvCxnSpPr>
        <p:spPr>
          <a:xfrm flipH="1">
            <a:off x="3160428" y="42117"/>
            <a:ext cx="300" cy="50505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272" name="Google Shape;272;p17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 rot="5400000">
            <a:off x="2497243" y="2762363"/>
            <a:ext cx="737950" cy="48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17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 rot="5400000">
            <a:off x="2427473" y="4157300"/>
            <a:ext cx="882100" cy="51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17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208783" y="2621175"/>
            <a:ext cx="730174" cy="88210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75" name="Google Shape;275;p17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1774289" y="1037417"/>
            <a:ext cx="748875" cy="980121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76" name="Google Shape;276;p17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68750" y="4068627"/>
            <a:ext cx="748900" cy="243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17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6750" y="3632712"/>
            <a:ext cx="748875" cy="351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17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5719129" y="2612875"/>
            <a:ext cx="801694" cy="83747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79" name="Google Shape;279;p17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7480917" y="4145952"/>
            <a:ext cx="748900" cy="71625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80" name="Google Shape;280;p17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901475" y="2065748"/>
            <a:ext cx="748875" cy="71619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81" name="Google Shape;281;p17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6618968" y="4078650"/>
            <a:ext cx="770349" cy="92392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82" name="Google Shape;282;p17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779473" y="2106825"/>
            <a:ext cx="748875" cy="89815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83" name="Google Shape;283;p17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901475" y="2859027"/>
            <a:ext cx="748875" cy="8981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84" name="Google Shape;284;p17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3189148" y="104550"/>
            <a:ext cx="770350" cy="268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17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3214828" y="4112625"/>
            <a:ext cx="730176" cy="62959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86" name="Google Shape;286;p17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1767190" y="3094199"/>
            <a:ext cx="748901" cy="645756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87" name="Google Shape;287;p17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918450" y="1085625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88" name="Google Shape;288;p17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6750" y="1088142"/>
            <a:ext cx="748876" cy="85078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89" name="Google Shape;289;p17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76750" y="2123225"/>
            <a:ext cx="748875" cy="60702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90" name="Google Shape;290;p17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8355725" y="2621183"/>
            <a:ext cx="748875" cy="917768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91" name="Google Shape;291;p17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66754" y="38078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p17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900866" y="42622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01474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99047" y="1629317"/>
            <a:ext cx="375265" cy="3864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5" name="Google Shape;295;p17"/>
          <p:cNvCxnSpPr/>
          <p:nvPr/>
        </p:nvCxnSpPr>
        <p:spPr>
          <a:xfrm flipH="1">
            <a:off x="3991630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6" name="Google Shape;296;p17"/>
          <p:cNvCxnSpPr/>
          <p:nvPr/>
        </p:nvCxnSpPr>
        <p:spPr>
          <a:xfrm flipH="1">
            <a:off x="5682125" y="445575"/>
            <a:ext cx="8700" cy="4647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7" name="Google Shape;297;p17"/>
          <p:cNvCxnSpPr/>
          <p:nvPr/>
        </p:nvCxnSpPr>
        <p:spPr>
          <a:xfrm flipH="1">
            <a:off x="6568575" y="435050"/>
            <a:ext cx="9900" cy="4657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8" name="Google Shape;298;p17"/>
          <p:cNvCxnSpPr/>
          <p:nvPr/>
        </p:nvCxnSpPr>
        <p:spPr>
          <a:xfrm flipH="1">
            <a:off x="7434675" y="52625"/>
            <a:ext cx="6900" cy="5040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9" name="Google Shape;299;p17"/>
          <p:cNvCxnSpPr/>
          <p:nvPr/>
        </p:nvCxnSpPr>
        <p:spPr>
          <a:xfrm flipH="1">
            <a:off x="8272826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0" name="Google Shape;300;p17"/>
          <p:cNvCxnSpPr/>
          <p:nvPr/>
        </p:nvCxnSpPr>
        <p:spPr>
          <a:xfrm flipH="1">
            <a:off x="4810525" y="42100"/>
            <a:ext cx="10200" cy="50436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1" name="Google Shape;301;p17"/>
          <p:cNvCxnSpPr/>
          <p:nvPr/>
        </p:nvCxnSpPr>
        <p:spPr>
          <a:xfrm flipH="1" rot="10800000">
            <a:off x="2673225" y="24361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2" name="Google Shape;302;p17"/>
          <p:cNvCxnSpPr/>
          <p:nvPr/>
        </p:nvCxnSpPr>
        <p:spPr>
          <a:xfrm flipH="1" rot="10800000">
            <a:off x="2673225" y="38839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303" name="Google Shape;303;p17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4026725" y="1373188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304" name="Google Shape;304;p17"/>
          <p:cNvSpPr txBox="1"/>
          <p:nvPr/>
        </p:nvSpPr>
        <p:spPr>
          <a:xfrm>
            <a:off x="5050400" y="28075"/>
            <a:ext cx="2213100" cy="410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FF0000"/>
                </a:solidFill>
              </a:rPr>
              <a:t>Breakout room 5</a:t>
            </a:r>
            <a:endParaRPr b="1" sz="1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CCCCC"/>
        </a:solidFill>
      </p:bgPr>
    </p:bg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8"/>
          <p:cNvSpPr/>
          <p:nvPr/>
        </p:nvSpPr>
        <p:spPr>
          <a:xfrm>
            <a:off x="0" y="7125"/>
            <a:ext cx="2580300" cy="51435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FF0000"/>
                </a:solidFill>
                <a:latin typeface="Baloo"/>
                <a:ea typeface="Baloo"/>
                <a:cs typeface="Baloo"/>
                <a:sym typeface="Baloo"/>
              </a:rPr>
              <a:t>Breakout room6 </a:t>
            </a:r>
            <a:endParaRPr b="1" sz="1200">
              <a:solidFill>
                <a:srgbClr val="FF0000"/>
              </a:solidFill>
              <a:latin typeface="Baloo"/>
              <a:ea typeface="Baloo"/>
              <a:cs typeface="Baloo"/>
              <a:sym typeface="Balo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Directions</a:t>
            </a:r>
            <a:r>
              <a:rPr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: Follow the matched example on the right and drag the boxes below to complete the columns. </a:t>
            </a:r>
            <a:br>
              <a:rPr lang="en-GB" sz="2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</a:br>
            <a:endParaRPr sz="2200">
              <a:solidFill>
                <a:srgbClr val="0000FF"/>
              </a:solidFill>
              <a:latin typeface="Baloo"/>
              <a:ea typeface="Baloo"/>
              <a:cs typeface="Baloo"/>
              <a:sym typeface="Baloo"/>
            </a:endParaRPr>
          </a:p>
        </p:txBody>
      </p:sp>
      <p:pic>
        <p:nvPicPr>
          <p:cNvPr id="310" name="Google Shape;31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9461" y="573689"/>
            <a:ext cx="748875" cy="450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787" y="4438025"/>
            <a:ext cx="748875" cy="467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11784" y="1629330"/>
            <a:ext cx="375265" cy="3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44199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83276" y="3842552"/>
            <a:ext cx="495275" cy="3170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5" name="Google Shape;315;p18"/>
          <p:cNvCxnSpPr/>
          <p:nvPr/>
        </p:nvCxnSpPr>
        <p:spPr>
          <a:xfrm flipH="1" rot="10800000">
            <a:off x="2673225" y="11407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316" name="Google Shape;316;p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5400000">
            <a:off x="2376041" y="395388"/>
            <a:ext cx="923925" cy="34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p1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rot="5400000">
            <a:off x="2319614" y="1560363"/>
            <a:ext cx="1009650" cy="34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p1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209815" y="652179"/>
            <a:ext cx="748875" cy="371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p1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1319" y="2804823"/>
            <a:ext cx="666893" cy="29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p18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6746" y="3177732"/>
            <a:ext cx="636025" cy="337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18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56329" y="4279595"/>
            <a:ext cx="495275" cy="3864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22" name="Google Shape;322;p18"/>
          <p:cNvCxnSpPr/>
          <p:nvPr/>
        </p:nvCxnSpPr>
        <p:spPr>
          <a:xfrm flipH="1">
            <a:off x="3160428" y="42117"/>
            <a:ext cx="300" cy="50505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323" name="Google Shape;323;p18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 rot="5400000">
            <a:off x="2497243" y="2762363"/>
            <a:ext cx="737950" cy="48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18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 rot="5400000">
            <a:off x="2427473" y="4157300"/>
            <a:ext cx="882100" cy="51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p18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208783" y="2621175"/>
            <a:ext cx="730174" cy="88210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26" name="Google Shape;326;p18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1774289" y="1037417"/>
            <a:ext cx="748875" cy="980121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27" name="Google Shape;327;p18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68750" y="4068627"/>
            <a:ext cx="748900" cy="243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1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6750" y="3632712"/>
            <a:ext cx="748875" cy="351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1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5719129" y="2612875"/>
            <a:ext cx="801694" cy="83747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30" name="Google Shape;330;p18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7480917" y="4145952"/>
            <a:ext cx="748900" cy="71625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31" name="Google Shape;331;p18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901475" y="2065748"/>
            <a:ext cx="748875" cy="71619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32" name="Google Shape;332;p18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6618968" y="4078650"/>
            <a:ext cx="770349" cy="92392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33" name="Google Shape;333;p18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779473" y="2106825"/>
            <a:ext cx="748875" cy="89815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34" name="Google Shape;334;p18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901475" y="2859027"/>
            <a:ext cx="748875" cy="8981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35" name="Google Shape;335;p18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3189148" y="104550"/>
            <a:ext cx="770350" cy="268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18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3214828" y="4112625"/>
            <a:ext cx="730176" cy="62959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37" name="Google Shape;337;p18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1767190" y="3094199"/>
            <a:ext cx="748901" cy="645756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38" name="Google Shape;338;p18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918450" y="1085625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39" name="Google Shape;339;p18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6750" y="1088142"/>
            <a:ext cx="748876" cy="85078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40" name="Google Shape;340;p18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76750" y="2123225"/>
            <a:ext cx="748875" cy="60702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41" name="Google Shape;341;p18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8355725" y="2621183"/>
            <a:ext cx="748875" cy="917768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42" name="Google Shape;342;p18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66754" y="38078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p18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900866" y="42622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01474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99047" y="1629317"/>
            <a:ext cx="375265" cy="3864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6" name="Google Shape;346;p18"/>
          <p:cNvCxnSpPr/>
          <p:nvPr/>
        </p:nvCxnSpPr>
        <p:spPr>
          <a:xfrm flipH="1">
            <a:off x="3991630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7" name="Google Shape;347;p18"/>
          <p:cNvCxnSpPr/>
          <p:nvPr/>
        </p:nvCxnSpPr>
        <p:spPr>
          <a:xfrm flipH="1">
            <a:off x="5682125" y="445575"/>
            <a:ext cx="8700" cy="4647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8" name="Google Shape;348;p18"/>
          <p:cNvCxnSpPr/>
          <p:nvPr/>
        </p:nvCxnSpPr>
        <p:spPr>
          <a:xfrm flipH="1">
            <a:off x="6568575" y="435050"/>
            <a:ext cx="9900" cy="4657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9" name="Google Shape;349;p18"/>
          <p:cNvCxnSpPr/>
          <p:nvPr/>
        </p:nvCxnSpPr>
        <p:spPr>
          <a:xfrm flipH="1">
            <a:off x="7434675" y="52625"/>
            <a:ext cx="6900" cy="5040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0" name="Google Shape;350;p18"/>
          <p:cNvCxnSpPr/>
          <p:nvPr/>
        </p:nvCxnSpPr>
        <p:spPr>
          <a:xfrm flipH="1">
            <a:off x="8272826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1" name="Google Shape;351;p18"/>
          <p:cNvCxnSpPr/>
          <p:nvPr/>
        </p:nvCxnSpPr>
        <p:spPr>
          <a:xfrm flipH="1">
            <a:off x="4810525" y="42100"/>
            <a:ext cx="10200" cy="50436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2" name="Google Shape;352;p18"/>
          <p:cNvCxnSpPr/>
          <p:nvPr/>
        </p:nvCxnSpPr>
        <p:spPr>
          <a:xfrm flipH="1" rot="10800000">
            <a:off x="2673225" y="24361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3" name="Google Shape;353;p18"/>
          <p:cNvCxnSpPr/>
          <p:nvPr/>
        </p:nvCxnSpPr>
        <p:spPr>
          <a:xfrm flipH="1" rot="10800000">
            <a:off x="2673225" y="38839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354" name="Google Shape;354;p18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4026725" y="1373188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355" name="Google Shape;355;p18"/>
          <p:cNvSpPr txBox="1"/>
          <p:nvPr/>
        </p:nvSpPr>
        <p:spPr>
          <a:xfrm>
            <a:off x="5050400" y="28075"/>
            <a:ext cx="2213100" cy="410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FF0000"/>
                </a:solidFill>
              </a:rPr>
              <a:t>Breakout room 6</a:t>
            </a:r>
            <a:endParaRPr b="1" sz="1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CCCCC"/>
        </a:solidFill>
      </p:bgPr>
    </p:bg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19"/>
          <p:cNvSpPr/>
          <p:nvPr/>
        </p:nvSpPr>
        <p:spPr>
          <a:xfrm>
            <a:off x="0" y="7125"/>
            <a:ext cx="2580300" cy="51435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FF0000"/>
                </a:solidFill>
                <a:latin typeface="Baloo"/>
                <a:ea typeface="Baloo"/>
                <a:cs typeface="Baloo"/>
                <a:sym typeface="Baloo"/>
              </a:rPr>
              <a:t>Breakout room7 </a:t>
            </a:r>
            <a:endParaRPr b="1" sz="1200">
              <a:solidFill>
                <a:srgbClr val="FF0000"/>
              </a:solidFill>
              <a:latin typeface="Baloo"/>
              <a:ea typeface="Baloo"/>
              <a:cs typeface="Baloo"/>
              <a:sym typeface="Balo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Directions</a:t>
            </a:r>
            <a:r>
              <a:rPr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: Follow the matched example on the right and drag the boxes below to complete the columns. </a:t>
            </a:r>
            <a:br>
              <a:rPr lang="en-GB" sz="2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</a:br>
            <a:endParaRPr sz="2200">
              <a:solidFill>
                <a:srgbClr val="0000FF"/>
              </a:solidFill>
              <a:latin typeface="Baloo"/>
              <a:ea typeface="Baloo"/>
              <a:cs typeface="Baloo"/>
              <a:sym typeface="Baloo"/>
            </a:endParaRPr>
          </a:p>
        </p:txBody>
      </p:sp>
      <p:pic>
        <p:nvPicPr>
          <p:cNvPr id="361" name="Google Shape;36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9461" y="573689"/>
            <a:ext cx="748875" cy="450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Google Shape;36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787" y="4438025"/>
            <a:ext cx="748875" cy="467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" name="Google Shape;363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11784" y="1629330"/>
            <a:ext cx="375265" cy="3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Google Shape;364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44199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Google Shape;365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83276" y="3842552"/>
            <a:ext cx="495275" cy="3170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66" name="Google Shape;366;p19"/>
          <p:cNvCxnSpPr/>
          <p:nvPr/>
        </p:nvCxnSpPr>
        <p:spPr>
          <a:xfrm flipH="1" rot="10800000">
            <a:off x="2673225" y="11407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367" name="Google Shape;367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5400000">
            <a:off x="2376041" y="395388"/>
            <a:ext cx="923925" cy="34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p1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rot="5400000">
            <a:off x="2319614" y="1560363"/>
            <a:ext cx="1009650" cy="34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p1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209815" y="652179"/>
            <a:ext cx="748875" cy="371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p1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1319" y="2804823"/>
            <a:ext cx="666893" cy="29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p19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6746" y="3177732"/>
            <a:ext cx="636025" cy="337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p19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56329" y="4279595"/>
            <a:ext cx="495275" cy="3864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3" name="Google Shape;373;p19"/>
          <p:cNvCxnSpPr/>
          <p:nvPr/>
        </p:nvCxnSpPr>
        <p:spPr>
          <a:xfrm flipH="1">
            <a:off x="3160428" y="42117"/>
            <a:ext cx="300" cy="50505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374" name="Google Shape;374;p19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 rot="5400000">
            <a:off x="2497243" y="2762363"/>
            <a:ext cx="737950" cy="48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Google Shape;375;p19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 rot="5400000">
            <a:off x="2427473" y="4157300"/>
            <a:ext cx="882100" cy="51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p19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208783" y="2621175"/>
            <a:ext cx="730174" cy="88210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77" name="Google Shape;377;p19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1774289" y="1037417"/>
            <a:ext cx="748875" cy="980121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78" name="Google Shape;378;p19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68750" y="4068627"/>
            <a:ext cx="748900" cy="243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379" name="Google Shape;379;p19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6750" y="3632712"/>
            <a:ext cx="748875" cy="351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Google Shape;380;p19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5719129" y="2612875"/>
            <a:ext cx="801694" cy="83747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81" name="Google Shape;381;p19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7480917" y="4145952"/>
            <a:ext cx="748900" cy="71625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82" name="Google Shape;382;p19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901475" y="2065748"/>
            <a:ext cx="748875" cy="71619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83" name="Google Shape;383;p19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6618968" y="4078650"/>
            <a:ext cx="770349" cy="92392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84" name="Google Shape;384;p19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779473" y="2106825"/>
            <a:ext cx="748875" cy="89815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85" name="Google Shape;385;p19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901475" y="2859027"/>
            <a:ext cx="748875" cy="8981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86" name="Google Shape;386;p19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3189148" y="104550"/>
            <a:ext cx="770350" cy="268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19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3214828" y="4112625"/>
            <a:ext cx="730176" cy="62959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88" name="Google Shape;388;p19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1767190" y="3094199"/>
            <a:ext cx="748901" cy="645756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89" name="Google Shape;389;p19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918450" y="1085625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90" name="Google Shape;390;p19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6750" y="1088142"/>
            <a:ext cx="748876" cy="85078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91" name="Google Shape;391;p19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76750" y="2123225"/>
            <a:ext cx="748875" cy="60702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92" name="Google Shape;392;p19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8355725" y="2621183"/>
            <a:ext cx="748875" cy="917768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93" name="Google Shape;393;p19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66754" y="38078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4" name="Google Shape;394;p19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900866" y="42622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5" name="Google Shape;395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01474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6" name="Google Shape;396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99047" y="1629317"/>
            <a:ext cx="375265" cy="3864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97" name="Google Shape;397;p19"/>
          <p:cNvCxnSpPr/>
          <p:nvPr/>
        </p:nvCxnSpPr>
        <p:spPr>
          <a:xfrm flipH="1">
            <a:off x="3991630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98" name="Google Shape;398;p19"/>
          <p:cNvCxnSpPr/>
          <p:nvPr/>
        </p:nvCxnSpPr>
        <p:spPr>
          <a:xfrm flipH="1">
            <a:off x="5682125" y="445575"/>
            <a:ext cx="8700" cy="4647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99" name="Google Shape;399;p19"/>
          <p:cNvCxnSpPr/>
          <p:nvPr/>
        </p:nvCxnSpPr>
        <p:spPr>
          <a:xfrm flipH="1">
            <a:off x="6568575" y="435050"/>
            <a:ext cx="9900" cy="4657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00" name="Google Shape;400;p19"/>
          <p:cNvCxnSpPr/>
          <p:nvPr/>
        </p:nvCxnSpPr>
        <p:spPr>
          <a:xfrm flipH="1">
            <a:off x="7434675" y="52625"/>
            <a:ext cx="6900" cy="5040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01" name="Google Shape;401;p19"/>
          <p:cNvCxnSpPr/>
          <p:nvPr/>
        </p:nvCxnSpPr>
        <p:spPr>
          <a:xfrm flipH="1">
            <a:off x="8272826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02" name="Google Shape;402;p19"/>
          <p:cNvCxnSpPr/>
          <p:nvPr/>
        </p:nvCxnSpPr>
        <p:spPr>
          <a:xfrm flipH="1">
            <a:off x="4810525" y="42100"/>
            <a:ext cx="10200" cy="50436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03" name="Google Shape;403;p19"/>
          <p:cNvCxnSpPr/>
          <p:nvPr/>
        </p:nvCxnSpPr>
        <p:spPr>
          <a:xfrm flipH="1" rot="10800000">
            <a:off x="2673225" y="24361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04" name="Google Shape;404;p19"/>
          <p:cNvCxnSpPr/>
          <p:nvPr/>
        </p:nvCxnSpPr>
        <p:spPr>
          <a:xfrm flipH="1" rot="10800000">
            <a:off x="2673225" y="38839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405" name="Google Shape;405;p19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4026725" y="1373188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406" name="Google Shape;406;p19"/>
          <p:cNvSpPr txBox="1"/>
          <p:nvPr/>
        </p:nvSpPr>
        <p:spPr>
          <a:xfrm>
            <a:off x="5050400" y="28075"/>
            <a:ext cx="2213100" cy="410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FF0000"/>
                </a:solidFill>
              </a:rPr>
              <a:t>Breakout room 7</a:t>
            </a:r>
            <a:endParaRPr b="1" sz="1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CCCCC"/>
        </a:solidFill>
      </p:bgPr>
    </p:bg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20"/>
          <p:cNvSpPr/>
          <p:nvPr/>
        </p:nvSpPr>
        <p:spPr>
          <a:xfrm>
            <a:off x="0" y="7125"/>
            <a:ext cx="2580300" cy="51435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FF0000"/>
                </a:solidFill>
                <a:latin typeface="Baloo"/>
                <a:ea typeface="Baloo"/>
                <a:cs typeface="Baloo"/>
                <a:sym typeface="Baloo"/>
              </a:rPr>
              <a:t>Breakout room8 </a:t>
            </a:r>
            <a:endParaRPr b="1" sz="1200">
              <a:solidFill>
                <a:srgbClr val="FF0000"/>
              </a:solidFill>
              <a:latin typeface="Baloo"/>
              <a:ea typeface="Baloo"/>
              <a:cs typeface="Baloo"/>
              <a:sym typeface="Balo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Directions</a:t>
            </a:r>
            <a:r>
              <a:rPr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: Follow the matched example on the right and drag the boxes below to complete the columns. </a:t>
            </a:r>
            <a:br>
              <a:rPr lang="en-GB" sz="2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</a:br>
            <a:endParaRPr sz="2200">
              <a:solidFill>
                <a:srgbClr val="0000FF"/>
              </a:solidFill>
              <a:latin typeface="Baloo"/>
              <a:ea typeface="Baloo"/>
              <a:cs typeface="Baloo"/>
              <a:sym typeface="Baloo"/>
            </a:endParaRPr>
          </a:p>
        </p:txBody>
      </p:sp>
      <p:pic>
        <p:nvPicPr>
          <p:cNvPr id="412" name="Google Shape;41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9461" y="573689"/>
            <a:ext cx="748875" cy="450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Google Shape;413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787" y="4438025"/>
            <a:ext cx="748875" cy="467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4" name="Google Shape;414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11784" y="1629330"/>
            <a:ext cx="375265" cy="3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44199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2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83276" y="3842552"/>
            <a:ext cx="495275" cy="3170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17" name="Google Shape;417;p20"/>
          <p:cNvCxnSpPr/>
          <p:nvPr/>
        </p:nvCxnSpPr>
        <p:spPr>
          <a:xfrm flipH="1" rot="10800000">
            <a:off x="2673225" y="11407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418" name="Google Shape;418;p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5400000">
            <a:off x="2376041" y="395388"/>
            <a:ext cx="923925" cy="34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2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rot="5400000">
            <a:off x="2319614" y="1560363"/>
            <a:ext cx="1009650" cy="34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2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209815" y="652179"/>
            <a:ext cx="748875" cy="371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2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1319" y="2804823"/>
            <a:ext cx="666893" cy="29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Google Shape;422;p2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6746" y="3177732"/>
            <a:ext cx="636025" cy="337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Google Shape;423;p20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56329" y="4279595"/>
            <a:ext cx="495275" cy="3864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24" name="Google Shape;424;p20"/>
          <p:cNvCxnSpPr/>
          <p:nvPr/>
        </p:nvCxnSpPr>
        <p:spPr>
          <a:xfrm flipH="1">
            <a:off x="3160428" y="42117"/>
            <a:ext cx="300" cy="50505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425" name="Google Shape;425;p20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 rot="5400000">
            <a:off x="2497243" y="2762363"/>
            <a:ext cx="737950" cy="48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Google Shape;426;p20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 rot="5400000">
            <a:off x="2427473" y="4157300"/>
            <a:ext cx="882100" cy="51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Google Shape;427;p20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208783" y="2621175"/>
            <a:ext cx="730174" cy="88210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28" name="Google Shape;428;p20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1774289" y="1037417"/>
            <a:ext cx="748875" cy="980121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29" name="Google Shape;429;p20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68750" y="4068627"/>
            <a:ext cx="748900" cy="243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Google Shape;430;p2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6750" y="3632712"/>
            <a:ext cx="748875" cy="351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431" name="Google Shape;431;p20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5719129" y="2612875"/>
            <a:ext cx="801694" cy="83747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32" name="Google Shape;432;p20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7480917" y="4145952"/>
            <a:ext cx="748900" cy="71625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33" name="Google Shape;433;p20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901475" y="2065748"/>
            <a:ext cx="748875" cy="71619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34" name="Google Shape;434;p20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6618968" y="4078650"/>
            <a:ext cx="770349" cy="92392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35" name="Google Shape;435;p20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779473" y="2106825"/>
            <a:ext cx="748875" cy="89815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36" name="Google Shape;436;p20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901475" y="2859027"/>
            <a:ext cx="748875" cy="8981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37" name="Google Shape;437;p20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3189148" y="104550"/>
            <a:ext cx="770350" cy="268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438" name="Google Shape;438;p20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3214828" y="4112625"/>
            <a:ext cx="730176" cy="62959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39" name="Google Shape;439;p20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1767190" y="3094199"/>
            <a:ext cx="748901" cy="645756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40" name="Google Shape;440;p20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918450" y="1085625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41" name="Google Shape;441;p20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6750" y="1088142"/>
            <a:ext cx="748876" cy="85078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42" name="Google Shape;442;p20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76750" y="2123225"/>
            <a:ext cx="748875" cy="60702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43" name="Google Shape;443;p20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8355725" y="2621183"/>
            <a:ext cx="748875" cy="917768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44" name="Google Shape;444;p20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66754" y="38078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Google Shape;445;p20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900866" y="42622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01474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Google Shape;447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99047" y="1629317"/>
            <a:ext cx="375265" cy="3864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48" name="Google Shape;448;p20"/>
          <p:cNvCxnSpPr/>
          <p:nvPr/>
        </p:nvCxnSpPr>
        <p:spPr>
          <a:xfrm flipH="1">
            <a:off x="3991630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49" name="Google Shape;449;p20"/>
          <p:cNvCxnSpPr/>
          <p:nvPr/>
        </p:nvCxnSpPr>
        <p:spPr>
          <a:xfrm flipH="1">
            <a:off x="5682125" y="445575"/>
            <a:ext cx="8700" cy="4647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50" name="Google Shape;450;p20"/>
          <p:cNvCxnSpPr/>
          <p:nvPr/>
        </p:nvCxnSpPr>
        <p:spPr>
          <a:xfrm flipH="1">
            <a:off x="6568575" y="435050"/>
            <a:ext cx="9900" cy="4657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51" name="Google Shape;451;p20"/>
          <p:cNvCxnSpPr/>
          <p:nvPr/>
        </p:nvCxnSpPr>
        <p:spPr>
          <a:xfrm flipH="1">
            <a:off x="7434675" y="52625"/>
            <a:ext cx="6900" cy="5040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52" name="Google Shape;452;p20"/>
          <p:cNvCxnSpPr/>
          <p:nvPr/>
        </p:nvCxnSpPr>
        <p:spPr>
          <a:xfrm flipH="1">
            <a:off x="8272826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53" name="Google Shape;453;p20"/>
          <p:cNvCxnSpPr/>
          <p:nvPr/>
        </p:nvCxnSpPr>
        <p:spPr>
          <a:xfrm flipH="1">
            <a:off x="4810525" y="42100"/>
            <a:ext cx="10200" cy="50436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54" name="Google Shape;454;p20"/>
          <p:cNvCxnSpPr/>
          <p:nvPr/>
        </p:nvCxnSpPr>
        <p:spPr>
          <a:xfrm flipH="1" rot="10800000">
            <a:off x="2673225" y="24361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55" name="Google Shape;455;p20"/>
          <p:cNvCxnSpPr/>
          <p:nvPr/>
        </p:nvCxnSpPr>
        <p:spPr>
          <a:xfrm flipH="1" rot="10800000">
            <a:off x="2673225" y="38839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456" name="Google Shape;456;p20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4026725" y="1373188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457" name="Google Shape;457;p20"/>
          <p:cNvSpPr txBox="1"/>
          <p:nvPr/>
        </p:nvSpPr>
        <p:spPr>
          <a:xfrm>
            <a:off x="5050400" y="28075"/>
            <a:ext cx="2213100" cy="410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FF0000"/>
                </a:solidFill>
              </a:rPr>
              <a:t>Breakout room 8</a:t>
            </a:r>
            <a:endParaRPr b="1" sz="1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CCCCC"/>
        </a:solidFill>
      </p:bgPr>
    </p:bg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21"/>
          <p:cNvSpPr/>
          <p:nvPr/>
        </p:nvSpPr>
        <p:spPr>
          <a:xfrm>
            <a:off x="0" y="7125"/>
            <a:ext cx="2580300" cy="51435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FF0000"/>
                </a:solidFill>
                <a:latin typeface="Baloo"/>
                <a:ea typeface="Baloo"/>
                <a:cs typeface="Baloo"/>
                <a:sym typeface="Baloo"/>
              </a:rPr>
              <a:t>Breakout room9 </a:t>
            </a:r>
            <a:endParaRPr b="1" sz="1200">
              <a:solidFill>
                <a:srgbClr val="FF0000"/>
              </a:solidFill>
              <a:latin typeface="Baloo"/>
              <a:ea typeface="Baloo"/>
              <a:cs typeface="Baloo"/>
              <a:sym typeface="Balo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Directions</a:t>
            </a:r>
            <a:r>
              <a:rPr lang="en-GB" sz="1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  <a:t>: Follow the matched example on the right and drag the boxes below to complete the columns. </a:t>
            </a:r>
            <a:br>
              <a:rPr lang="en-GB" sz="2200">
                <a:solidFill>
                  <a:srgbClr val="0000FF"/>
                </a:solidFill>
                <a:latin typeface="Baloo"/>
                <a:ea typeface="Baloo"/>
                <a:cs typeface="Baloo"/>
                <a:sym typeface="Baloo"/>
              </a:rPr>
            </a:br>
            <a:endParaRPr sz="2200">
              <a:solidFill>
                <a:srgbClr val="0000FF"/>
              </a:solidFill>
              <a:latin typeface="Baloo"/>
              <a:ea typeface="Baloo"/>
              <a:cs typeface="Baloo"/>
              <a:sym typeface="Baloo"/>
            </a:endParaRPr>
          </a:p>
        </p:txBody>
      </p:sp>
      <p:pic>
        <p:nvPicPr>
          <p:cNvPr id="463" name="Google Shape;46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9461" y="573689"/>
            <a:ext cx="748875" cy="450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64" name="Google Shape;464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787" y="4438025"/>
            <a:ext cx="748875" cy="467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465" name="Google Shape;465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11784" y="1629330"/>
            <a:ext cx="375265" cy="38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6" name="Google Shape;466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44199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7" name="Google Shape;467;p2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83276" y="3842552"/>
            <a:ext cx="495275" cy="3170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68" name="Google Shape;468;p21"/>
          <p:cNvCxnSpPr/>
          <p:nvPr/>
        </p:nvCxnSpPr>
        <p:spPr>
          <a:xfrm flipH="1" rot="10800000">
            <a:off x="2673225" y="11407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469" name="Google Shape;469;p2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5400000">
            <a:off x="2376041" y="395388"/>
            <a:ext cx="923925" cy="34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0" name="Google Shape;470;p2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rot="5400000">
            <a:off x="2319614" y="1560363"/>
            <a:ext cx="1009650" cy="34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1" name="Google Shape;471;p2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209815" y="652179"/>
            <a:ext cx="748875" cy="371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472" name="Google Shape;472;p2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1319" y="2804823"/>
            <a:ext cx="666893" cy="29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3" name="Google Shape;473;p2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6746" y="3177732"/>
            <a:ext cx="636025" cy="337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474" name="Google Shape;474;p2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56329" y="4279595"/>
            <a:ext cx="495275" cy="3864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75" name="Google Shape;475;p21"/>
          <p:cNvCxnSpPr/>
          <p:nvPr/>
        </p:nvCxnSpPr>
        <p:spPr>
          <a:xfrm flipH="1">
            <a:off x="3160428" y="42117"/>
            <a:ext cx="300" cy="50505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476" name="Google Shape;476;p21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 rot="5400000">
            <a:off x="2497243" y="2762363"/>
            <a:ext cx="737950" cy="48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7" name="Google Shape;477;p21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 rot="5400000">
            <a:off x="2427473" y="4157300"/>
            <a:ext cx="882100" cy="51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8" name="Google Shape;478;p21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208783" y="2621175"/>
            <a:ext cx="730174" cy="88210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79" name="Google Shape;479;p21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1774289" y="1037417"/>
            <a:ext cx="748875" cy="980121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80" name="Google Shape;480;p21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68750" y="4068627"/>
            <a:ext cx="748900" cy="243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" name="Google Shape;481;p2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6750" y="3632712"/>
            <a:ext cx="748875" cy="351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482" name="Google Shape;482;p21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5719129" y="2612875"/>
            <a:ext cx="801694" cy="83747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83" name="Google Shape;483;p21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7480917" y="4145952"/>
            <a:ext cx="748900" cy="71625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84" name="Google Shape;484;p21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901475" y="2065748"/>
            <a:ext cx="748875" cy="716190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85" name="Google Shape;485;p21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6618968" y="4078650"/>
            <a:ext cx="770349" cy="92392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86" name="Google Shape;486;p21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779473" y="2106825"/>
            <a:ext cx="748875" cy="898155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87" name="Google Shape;487;p21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901475" y="2859027"/>
            <a:ext cx="748875" cy="8981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88" name="Google Shape;488;p21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3189148" y="104550"/>
            <a:ext cx="770350" cy="268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489" name="Google Shape;489;p21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3214828" y="4112625"/>
            <a:ext cx="730176" cy="629593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90" name="Google Shape;490;p21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1767190" y="3094199"/>
            <a:ext cx="748901" cy="645756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91" name="Google Shape;491;p21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918450" y="1085625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92" name="Google Shape;492;p21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6750" y="1088142"/>
            <a:ext cx="748876" cy="85078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93" name="Google Shape;493;p21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76750" y="2123225"/>
            <a:ext cx="748875" cy="607022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94" name="Google Shape;494;p21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8355725" y="2621183"/>
            <a:ext cx="748875" cy="917768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95" name="Google Shape;495;p2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66754" y="38078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96" name="Google Shape;496;p2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900866" y="4262232"/>
            <a:ext cx="495275" cy="3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97" name="Google Shape;497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01474" y="4751349"/>
            <a:ext cx="666900" cy="3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8" name="Google Shape;498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99047" y="1629317"/>
            <a:ext cx="375265" cy="3864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99" name="Google Shape;499;p21"/>
          <p:cNvCxnSpPr/>
          <p:nvPr/>
        </p:nvCxnSpPr>
        <p:spPr>
          <a:xfrm flipH="1">
            <a:off x="3991630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0" name="Google Shape;500;p21"/>
          <p:cNvCxnSpPr/>
          <p:nvPr/>
        </p:nvCxnSpPr>
        <p:spPr>
          <a:xfrm flipH="1">
            <a:off x="5682125" y="445575"/>
            <a:ext cx="8700" cy="4647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1" name="Google Shape;501;p21"/>
          <p:cNvCxnSpPr/>
          <p:nvPr/>
        </p:nvCxnSpPr>
        <p:spPr>
          <a:xfrm flipH="1">
            <a:off x="6568575" y="435050"/>
            <a:ext cx="9900" cy="4657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2" name="Google Shape;502;p21"/>
          <p:cNvCxnSpPr/>
          <p:nvPr/>
        </p:nvCxnSpPr>
        <p:spPr>
          <a:xfrm flipH="1">
            <a:off x="7434675" y="52625"/>
            <a:ext cx="6900" cy="5040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3" name="Google Shape;503;p21"/>
          <p:cNvCxnSpPr/>
          <p:nvPr/>
        </p:nvCxnSpPr>
        <p:spPr>
          <a:xfrm flipH="1">
            <a:off x="8272826" y="42117"/>
            <a:ext cx="300" cy="50505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4" name="Google Shape;504;p21"/>
          <p:cNvCxnSpPr/>
          <p:nvPr/>
        </p:nvCxnSpPr>
        <p:spPr>
          <a:xfrm flipH="1">
            <a:off x="4810525" y="42100"/>
            <a:ext cx="10200" cy="50436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5" name="Google Shape;505;p21"/>
          <p:cNvCxnSpPr/>
          <p:nvPr/>
        </p:nvCxnSpPr>
        <p:spPr>
          <a:xfrm flipH="1" rot="10800000">
            <a:off x="2673225" y="24361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6" name="Google Shape;506;p21"/>
          <p:cNvCxnSpPr/>
          <p:nvPr/>
        </p:nvCxnSpPr>
        <p:spPr>
          <a:xfrm flipH="1" rot="10800000">
            <a:off x="2673225" y="3883975"/>
            <a:ext cx="6384000" cy="69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507" name="Google Shape;507;p21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4026725" y="1373188"/>
            <a:ext cx="748875" cy="837467"/>
          </a:xfrm>
          <a:prstGeom prst="rect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508" name="Google Shape;508;p21"/>
          <p:cNvSpPr txBox="1"/>
          <p:nvPr/>
        </p:nvSpPr>
        <p:spPr>
          <a:xfrm>
            <a:off x="5050400" y="28075"/>
            <a:ext cx="2213100" cy="410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FF0000"/>
                </a:solidFill>
              </a:rPr>
              <a:t>Breakout room 9</a:t>
            </a:r>
            <a:endParaRPr b="1" sz="1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