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9" r:id="rId3"/>
    <p:sldId id="260" r:id="rId4"/>
    <p:sldId id="258"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D8B22-70F9-41AC-AA69-2BA7C34BC195}" type="datetimeFigureOut">
              <a:rPr lang="en-IE" smtClean="0"/>
              <a:t>02/04/2020</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2BB035-D03F-431D-BD68-9FA4712CEE67}" type="slidenum">
              <a:rPr lang="en-IE" smtClean="0"/>
              <a:t>‹#›</a:t>
            </a:fld>
            <a:endParaRPr lang="en-IE"/>
          </a:p>
        </p:txBody>
      </p:sp>
    </p:spTree>
    <p:extLst>
      <p:ext uri="{BB962C8B-B14F-4D97-AF65-F5344CB8AC3E}">
        <p14:creationId xmlns:p14="http://schemas.microsoft.com/office/powerpoint/2010/main" val="1097361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9"/>
        <p:cNvGrpSpPr/>
        <p:nvPr/>
      </p:nvGrpSpPr>
      <p:grpSpPr>
        <a:xfrm>
          <a:off x="0" y="0"/>
          <a:ext cx="0" cy="0"/>
          <a:chOff x="0" y="0"/>
          <a:chExt cx="0" cy="0"/>
        </a:xfrm>
      </p:grpSpPr>
      <p:sp>
        <p:nvSpPr>
          <p:cNvPr id="10280" name="Google Shape;10280;g4af46f5cb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1" name="Google Shape;10281;g4af46f5cb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082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9"/>
        <p:cNvGrpSpPr/>
        <p:nvPr/>
      </p:nvGrpSpPr>
      <p:grpSpPr>
        <a:xfrm>
          <a:off x="0" y="0"/>
          <a:ext cx="0" cy="0"/>
          <a:chOff x="0" y="0"/>
          <a:chExt cx="0" cy="0"/>
        </a:xfrm>
      </p:grpSpPr>
      <p:sp>
        <p:nvSpPr>
          <p:cNvPr id="10280" name="Google Shape;10280;g4af46f5cb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1" name="Google Shape;10281;g4af46f5cb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050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9"/>
        <p:cNvGrpSpPr/>
        <p:nvPr/>
      </p:nvGrpSpPr>
      <p:grpSpPr>
        <a:xfrm>
          <a:off x="0" y="0"/>
          <a:ext cx="0" cy="0"/>
          <a:chOff x="0" y="0"/>
          <a:chExt cx="0" cy="0"/>
        </a:xfrm>
      </p:grpSpPr>
      <p:sp>
        <p:nvSpPr>
          <p:cNvPr id="10280" name="Google Shape;10280;g4af46f5cb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1" name="Google Shape;10281;g4af46f5cb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5346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9"/>
        <p:cNvGrpSpPr/>
        <p:nvPr/>
      </p:nvGrpSpPr>
      <p:grpSpPr>
        <a:xfrm>
          <a:off x="0" y="0"/>
          <a:ext cx="0" cy="0"/>
          <a:chOff x="0" y="0"/>
          <a:chExt cx="0" cy="0"/>
        </a:xfrm>
      </p:grpSpPr>
      <p:sp>
        <p:nvSpPr>
          <p:cNvPr id="10280" name="Google Shape;10280;g4af46f5cb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1" name="Google Shape;10281;g4af46f5cb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7493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5CA95DE-A050-48D2-B980-BEA2EC65A017}" type="datetimeFigureOut">
              <a:rPr lang="en-IE" smtClean="0"/>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73082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5CA95DE-A050-48D2-B980-BEA2EC65A017}" type="datetimeFigureOut">
              <a:rPr lang="en-IE" smtClean="0"/>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84567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5CA95DE-A050-48D2-B980-BEA2EC65A017}" type="datetimeFigureOut">
              <a:rPr lang="en-IE" smtClean="0"/>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2716624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1_Title and Content">
    <p:bg>
      <p:bgPr>
        <a:solidFill>
          <a:schemeClr val="lt1"/>
        </a:solidFill>
        <a:effectLst/>
      </p:bgPr>
    </p:bg>
    <p:spTree>
      <p:nvGrpSpPr>
        <p:cNvPr id="1" name="Shape 7461"/>
        <p:cNvGrpSpPr/>
        <p:nvPr/>
      </p:nvGrpSpPr>
      <p:grpSpPr>
        <a:xfrm>
          <a:off x="0" y="0"/>
          <a:ext cx="0" cy="0"/>
          <a:chOff x="0" y="0"/>
          <a:chExt cx="0" cy="0"/>
        </a:xfrm>
      </p:grpSpPr>
      <p:sp>
        <p:nvSpPr>
          <p:cNvPr id="7462" name="Google Shape;7462;p75"/>
          <p:cNvSpPr/>
          <p:nvPr/>
        </p:nvSpPr>
        <p:spPr>
          <a:xfrm>
            <a:off x="0" y="0"/>
            <a:ext cx="12204400" cy="6858000"/>
          </a:xfrm>
          <a:prstGeom prst="rect">
            <a:avLst/>
          </a:prstGeom>
          <a:solidFill>
            <a:schemeClr val="lt1"/>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7463" name="Google Shape;7463;p75"/>
          <p:cNvSpPr txBox="1">
            <a:spLocks noGrp="1"/>
          </p:cNvSpPr>
          <p:nvPr>
            <p:ph type="title"/>
          </p:nvPr>
        </p:nvSpPr>
        <p:spPr>
          <a:xfrm>
            <a:off x="514800" y="897616"/>
            <a:ext cx="5256400" cy="793200"/>
          </a:xfrm>
          <a:prstGeom prst="rect">
            <a:avLst/>
          </a:prstGeom>
          <a:noFill/>
          <a:ln>
            <a:noFill/>
          </a:ln>
        </p:spPr>
        <p:txBody>
          <a:bodyPr spcFirstLastPara="1" wrap="square" lIns="0" tIns="0" rIns="0" bIns="0" anchor="b" anchorCtr="0"/>
          <a:lstStyle>
            <a:lvl1pPr marR="0" lvl="0" algn="l" rtl="0">
              <a:lnSpc>
                <a:spcPct val="90000"/>
              </a:lnSpc>
              <a:spcBef>
                <a:spcPts val="0"/>
              </a:spcBef>
              <a:spcAft>
                <a:spcPts val="0"/>
              </a:spcAft>
              <a:buClr>
                <a:schemeClr val="accent2"/>
              </a:buClr>
              <a:buSzPts val="2100"/>
              <a:buFont typeface="Calibri"/>
              <a:buNone/>
              <a:defRPr sz="2800" b="1" i="0" u="none" strike="noStrike" cap="none">
                <a:solidFill>
                  <a:schemeClr val="accent2"/>
                </a:solidFill>
                <a:latin typeface="Calibri"/>
                <a:ea typeface="Calibri"/>
                <a:cs typeface="Calibri"/>
                <a:sym typeface="Calibri"/>
              </a:defRPr>
            </a:lvl1pPr>
            <a:lvl2pPr lvl="1" rtl="0">
              <a:spcBef>
                <a:spcPts val="0"/>
              </a:spcBef>
              <a:spcAft>
                <a:spcPts val="0"/>
              </a:spcAft>
              <a:buSzPts val="1100"/>
              <a:buNone/>
              <a:defRPr sz="1867"/>
            </a:lvl2pPr>
            <a:lvl3pPr lvl="2" rtl="0">
              <a:spcBef>
                <a:spcPts val="0"/>
              </a:spcBef>
              <a:spcAft>
                <a:spcPts val="0"/>
              </a:spcAft>
              <a:buSzPts val="1100"/>
              <a:buNone/>
              <a:defRPr sz="1867"/>
            </a:lvl3pPr>
            <a:lvl4pPr lvl="3" rtl="0">
              <a:spcBef>
                <a:spcPts val="0"/>
              </a:spcBef>
              <a:spcAft>
                <a:spcPts val="0"/>
              </a:spcAft>
              <a:buSzPts val="1100"/>
              <a:buNone/>
              <a:defRPr sz="1867"/>
            </a:lvl4pPr>
            <a:lvl5pPr lvl="4" rtl="0">
              <a:spcBef>
                <a:spcPts val="0"/>
              </a:spcBef>
              <a:spcAft>
                <a:spcPts val="0"/>
              </a:spcAft>
              <a:buSzPts val="1100"/>
              <a:buNone/>
              <a:defRPr sz="1867"/>
            </a:lvl5pPr>
            <a:lvl6pPr lvl="5" rtl="0">
              <a:spcBef>
                <a:spcPts val="0"/>
              </a:spcBef>
              <a:spcAft>
                <a:spcPts val="0"/>
              </a:spcAft>
              <a:buSzPts val="1100"/>
              <a:buNone/>
              <a:defRPr sz="1867"/>
            </a:lvl6pPr>
            <a:lvl7pPr lvl="6" rtl="0">
              <a:spcBef>
                <a:spcPts val="0"/>
              </a:spcBef>
              <a:spcAft>
                <a:spcPts val="0"/>
              </a:spcAft>
              <a:buSzPts val="1100"/>
              <a:buNone/>
              <a:defRPr sz="1867"/>
            </a:lvl7pPr>
            <a:lvl8pPr lvl="7" rtl="0">
              <a:spcBef>
                <a:spcPts val="0"/>
              </a:spcBef>
              <a:spcAft>
                <a:spcPts val="0"/>
              </a:spcAft>
              <a:buSzPts val="1100"/>
              <a:buNone/>
              <a:defRPr sz="1867"/>
            </a:lvl8pPr>
            <a:lvl9pPr lvl="8" rtl="0">
              <a:spcBef>
                <a:spcPts val="0"/>
              </a:spcBef>
              <a:spcAft>
                <a:spcPts val="0"/>
              </a:spcAft>
              <a:buSzPts val="1100"/>
              <a:buNone/>
              <a:defRPr sz="1867"/>
            </a:lvl9pPr>
          </a:lstStyle>
          <a:p>
            <a:endParaRPr/>
          </a:p>
        </p:txBody>
      </p:sp>
      <p:sp>
        <p:nvSpPr>
          <p:cNvPr id="7464" name="Google Shape;7464;p75"/>
          <p:cNvSpPr txBox="1">
            <a:spLocks noGrp="1"/>
          </p:cNvSpPr>
          <p:nvPr>
            <p:ph type="dt" idx="10"/>
          </p:nvPr>
        </p:nvSpPr>
        <p:spPr>
          <a:xfrm>
            <a:off x="695400" y="6496604"/>
            <a:ext cx="5580800" cy="1604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SzPts val="1100"/>
              <a:buNone/>
              <a:defRPr sz="667" b="0" i="0" u="none" strike="noStrike" cap="none">
                <a:solidFill>
                  <a:schemeClr val="accent2"/>
                </a:solidFill>
                <a:latin typeface="Calibri"/>
                <a:ea typeface="Calibri"/>
                <a:cs typeface="Calibri"/>
                <a:sym typeface="Calibri"/>
              </a:defRPr>
            </a:lvl1pPr>
            <a:lvl2pPr marR="0" lvl="1"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9pPr>
          </a:lstStyle>
          <a:p>
            <a:endParaRPr/>
          </a:p>
        </p:txBody>
      </p:sp>
      <p:sp>
        <p:nvSpPr>
          <p:cNvPr id="7465" name="Google Shape;7465;p75"/>
          <p:cNvSpPr txBox="1">
            <a:spLocks noGrp="1"/>
          </p:cNvSpPr>
          <p:nvPr>
            <p:ph type="ftr" idx="11"/>
          </p:nvPr>
        </p:nvSpPr>
        <p:spPr>
          <a:xfrm>
            <a:off x="695400" y="6416541"/>
            <a:ext cx="5580800" cy="1604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SzPts val="1100"/>
              <a:buNone/>
              <a:defRPr sz="667" b="0" i="0" u="none" strike="noStrike" cap="none">
                <a:solidFill>
                  <a:schemeClr val="accent2"/>
                </a:solidFill>
                <a:latin typeface="Calibri"/>
                <a:ea typeface="Calibri"/>
                <a:cs typeface="Calibri"/>
                <a:sym typeface="Calibri"/>
              </a:defRPr>
            </a:lvl1pPr>
            <a:lvl2pPr marR="0" lvl="1"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867" b="0" i="0" u="none" strike="noStrike" cap="none">
                <a:solidFill>
                  <a:schemeClr val="dk1"/>
                </a:solidFill>
                <a:latin typeface="Calibri"/>
                <a:ea typeface="Calibri"/>
                <a:cs typeface="Calibri"/>
                <a:sym typeface="Calibri"/>
              </a:defRPr>
            </a:lvl9pPr>
          </a:lstStyle>
          <a:p>
            <a:endParaRPr/>
          </a:p>
        </p:txBody>
      </p:sp>
      <p:sp>
        <p:nvSpPr>
          <p:cNvPr id="7466" name="Google Shape;7466;p75"/>
          <p:cNvSpPr txBox="1">
            <a:spLocks noGrp="1"/>
          </p:cNvSpPr>
          <p:nvPr>
            <p:ph type="sldNum" idx="12"/>
          </p:nvPr>
        </p:nvSpPr>
        <p:spPr>
          <a:xfrm>
            <a:off x="-12703" y="6356351"/>
            <a:ext cx="793200" cy="3652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1600" b="1" i="0" u="none" strike="noStrike" cap="none">
                <a:solidFill>
                  <a:schemeClr val="accent2"/>
                </a:solidFill>
                <a:latin typeface="Calibri"/>
                <a:ea typeface="Calibri"/>
                <a:cs typeface="Calibri"/>
                <a:sym typeface="Calibri"/>
              </a:defRPr>
            </a:lvl1pPr>
            <a:lvl2pPr marL="0" marR="0" lvl="1" indent="0" algn="r" rtl="0">
              <a:spcBef>
                <a:spcPts val="0"/>
              </a:spcBef>
              <a:buNone/>
              <a:defRPr sz="1600" b="1" i="0" u="none" strike="noStrike" cap="none">
                <a:solidFill>
                  <a:schemeClr val="accent2"/>
                </a:solidFill>
                <a:latin typeface="Calibri"/>
                <a:ea typeface="Calibri"/>
                <a:cs typeface="Calibri"/>
                <a:sym typeface="Calibri"/>
              </a:defRPr>
            </a:lvl2pPr>
            <a:lvl3pPr marL="0" marR="0" lvl="2" indent="0" algn="r" rtl="0">
              <a:spcBef>
                <a:spcPts val="0"/>
              </a:spcBef>
              <a:buNone/>
              <a:defRPr sz="1600" b="1" i="0" u="none" strike="noStrike" cap="none">
                <a:solidFill>
                  <a:schemeClr val="accent2"/>
                </a:solidFill>
                <a:latin typeface="Calibri"/>
                <a:ea typeface="Calibri"/>
                <a:cs typeface="Calibri"/>
                <a:sym typeface="Calibri"/>
              </a:defRPr>
            </a:lvl3pPr>
            <a:lvl4pPr marL="0" marR="0" lvl="3" indent="0" algn="r" rtl="0">
              <a:spcBef>
                <a:spcPts val="0"/>
              </a:spcBef>
              <a:buNone/>
              <a:defRPr sz="1600" b="1" i="0" u="none" strike="noStrike" cap="none">
                <a:solidFill>
                  <a:schemeClr val="accent2"/>
                </a:solidFill>
                <a:latin typeface="Calibri"/>
                <a:ea typeface="Calibri"/>
                <a:cs typeface="Calibri"/>
                <a:sym typeface="Calibri"/>
              </a:defRPr>
            </a:lvl4pPr>
            <a:lvl5pPr marL="0" marR="0" lvl="4" indent="0" algn="r" rtl="0">
              <a:spcBef>
                <a:spcPts val="0"/>
              </a:spcBef>
              <a:buNone/>
              <a:defRPr sz="1600" b="1" i="0" u="none" strike="noStrike" cap="none">
                <a:solidFill>
                  <a:schemeClr val="accent2"/>
                </a:solidFill>
                <a:latin typeface="Calibri"/>
                <a:ea typeface="Calibri"/>
                <a:cs typeface="Calibri"/>
                <a:sym typeface="Calibri"/>
              </a:defRPr>
            </a:lvl5pPr>
            <a:lvl6pPr marL="0" marR="0" lvl="5" indent="0" algn="r" rtl="0">
              <a:spcBef>
                <a:spcPts val="0"/>
              </a:spcBef>
              <a:buNone/>
              <a:defRPr sz="1600" b="1" i="0" u="none" strike="noStrike" cap="none">
                <a:solidFill>
                  <a:schemeClr val="accent2"/>
                </a:solidFill>
                <a:latin typeface="Calibri"/>
                <a:ea typeface="Calibri"/>
                <a:cs typeface="Calibri"/>
                <a:sym typeface="Calibri"/>
              </a:defRPr>
            </a:lvl6pPr>
            <a:lvl7pPr marL="0" marR="0" lvl="6" indent="0" algn="r" rtl="0">
              <a:spcBef>
                <a:spcPts val="0"/>
              </a:spcBef>
              <a:buNone/>
              <a:defRPr sz="1600" b="1" i="0" u="none" strike="noStrike" cap="none">
                <a:solidFill>
                  <a:schemeClr val="accent2"/>
                </a:solidFill>
                <a:latin typeface="Calibri"/>
                <a:ea typeface="Calibri"/>
                <a:cs typeface="Calibri"/>
                <a:sym typeface="Calibri"/>
              </a:defRPr>
            </a:lvl7pPr>
            <a:lvl8pPr marL="0" marR="0" lvl="7" indent="0" algn="r" rtl="0">
              <a:spcBef>
                <a:spcPts val="0"/>
              </a:spcBef>
              <a:buNone/>
              <a:defRPr sz="1600" b="1" i="0" u="none" strike="noStrike" cap="none">
                <a:solidFill>
                  <a:schemeClr val="accent2"/>
                </a:solidFill>
                <a:latin typeface="Calibri"/>
                <a:ea typeface="Calibri"/>
                <a:cs typeface="Calibri"/>
                <a:sym typeface="Calibri"/>
              </a:defRPr>
            </a:lvl8pPr>
            <a:lvl9pPr marL="0" marR="0" lvl="8" indent="0" algn="r" rtl="0">
              <a:spcBef>
                <a:spcPts val="0"/>
              </a:spcBef>
              <a:buNone/>
              <a:defRPr sz="1600" b="1" i="0" u="none" strike="noStrike" cap="none">
                <a:solidFill>
                  <a:schemeClr val="accent2"/>
                </a:solidFill>
                <a:latin typeface="Calibri"/>
                <a:ea typeface="Calibri"/>
                <a:cs typeface="Calibri"/>
                <a:sym typeface="Calibri"/>
              </a:defRPr>
            </a:lvl9pPr>
          </a:lstStyle>
          <a:p>
            <a:fld id="{00000000-1234-1234-1234-123412341234}" type="slidenum">
              <a:rPr lang="en-GB" smtClean="0"/>
              <a:pPr/>
              <a:t>‹#›</a:t>
            </a:fld>
            <a:endParaRPr lang="en-GB"/>
          </a:p>
        </p:txBody>
      </p:sp>
      <p:sp>
        <p:nvSpPr>
          <p:cNvPr id="7467" name="Google Shape;7467;p75"/>
          <p:cNvSpPr txBox="1">
            <a:spLocks noGrp="1"/>
          </p:cNvSpPr>
          <p:nvPr>
            <p:ph type="body" idx="1"/>
          </p:nvPr>
        </p:nvSpPr>
        <p:spPr>
          <a:xfrm>
            <a:off x="514799" y="2263939"/>
            <a:ext cx="10010400" cy="3696400"/>
          </a:xfrm>
          <a:prstGeom prst="rect">
            <a:avLst/>
          </a:prstGeom>
          <a:noFill/>
          <a:ln>
            <a:noFill/>
          </a:ln>
        </p:spPr>
        <p:txBody>
          <a:bodyPr spcFirstLastPara="1" wrap="square" lIns="0" tIns="0" rIns="0" bIns="0" anchor="t" anchorCtr="0"/>
          <a:lstStyle>
            <a:lvl1pPr marL="609585" marR="0" lvl="0" indent="-304792" algn="l" rtl="0">
              <a:lnSpc>
                <a:spcPct val="90000"/>
              </a:lnSpc>
              <a:spcBef>
                <a:spcPts val="400"/>
              </a:spcBef>
              <a:spcAft>
                <a:spcPts val="0"/>
              </a:spcAft>
              <a:buClr>
                <a:schemeClr val="dk2"/>
              </a:buClr>
              <a:buSzPts val="1500"/>
              <a:buFont typeface="Arial"/>
              <a:buNone/>
              <a:defRPr sz="2000" b="0" i="0" u="none" strike="noStrike" cap="none">
                <a:solidFill>
                  <a:schemeClr val="dk2"/>
                </a:solidFill>
                <a:latin typeface="Calibri"/>
                <a:ea typeface="Calibri"/>
                <a:cs typeface="Calibri"/>
                <a:sym typeface="Calibri"/>
              </a:defRPr>
            </a:lvl1pPr>
            <a:lvl2pPr marL="1219170" marR="0" lvl="1" indent="-304792" algn="l" rtl="0">
              <a:lnSpc>
                <a:spcPct val="90000"/>
              </a:lnSpc>
              <a:spcBef>
                <a:spcPts val="400"/>
              </a:spcBef>
              <a:spcAft>
                <a:spcPts val="0"/>
              </a:spcAft>
              <a:buClr>
                <a:schemeClr val="dk2"/>
              </a:buClr>
              <a:buSzPts val="1400"/>
              <a:buFont typeface="Arial"/>
              <a:buNone/>
              <a:defRPr sz="1867" b="0" i="0" u="none" strike="noStrike" cap="none">
                <a:solidFill>
                  <a:schemeClr val="dk2"/>
                </a:solidFill>
                <a:latin typeface="Calibri"/>
                <a:ea typeface="Calibri"/>
                <a:cs typeface="Calibri"/>
                <a:sym typeface="Calibri"/>
              </a:defRPr>
            </a:lvl2pPr>
            <a:lvl3pPr marL="1828754" marR="0" lvl="2" indent="-423323" algn="l" rtl="0">
              <a:lnSpc>
                <a:spcPct val="90000"/>
              </a:lnSpc>
              <a:spcBef>
                <a:spcPts val="400"/>
              </a:spcBef>
              <a:spcAft>
                <a:spcPts val="0"/>
              </a:spcAft>
              <a:buClr>
                <a:schemeClr val="accent2"/>
              </a:buClr>
              <a:buSzPts val="1400"/>
              <a:buFont typeface="Arial"/>
              <a:buChar char="•"/>
              <a:defRPr sz="1867" b="1" i="0" u="none" strike="noStrike" cap="none">
                <a:solidFill>
                  <a:schemeClr val="dk2"/>
                </a:solidFill>
                <a:latin typeface="Calibri"/>
                <a:ea typeface="Calibri"/>
                <a:cs typeface="Calibri"/>
                <a:sym typeface="Calibri"/>
              </a:defRPr>
            </a:lvl3pPr>
            <a:lvl4pPr marL="2438339" marR="0" lvl="3" indent="-406390" algn="l" rtl="0">
              <a:lnSpc>
                <a:spcPct val="90000"/>
              </a:lnSpc>
              <a:spcBef>
                <a:spcPts val="400"/>
              </a:spcBef>
              <a:spcAft>
                <a:spcPts val="0"/>
              </a:spcAft>
              <a:buClr>
                <a:schemeClr val="accent2"/>
              </a:buClr>
              <a:buSzPts val="1200"/>
              <a:buFont typeface="Arial"/>
              <a:buChar char="•"/>
              <a:defRPr sz="1600" b="0" i="0" u="none" strike="noStrike" cap="none">
                <a:solidFill>
                  <a:schemeClr val="dk2"/>
                </a:solidFill>
                <a:latin typeface="Calibri"/>
                <a:ea typeface="Calibri"/>
                <a:cs typeface="Calibri"/>
                <a:sym typeface="Calibri"/>
              </a:defRPr>
            </a:lvl4pPr>
            <a:lvl5pPr marL="3047924" marR="0" lvl="4" indent="-304792" algn="l" rtl="0">
              <a:lnSpc>
                <a:spcPct val="90000"/>
              </a:lnSpc>
              <a:spcBef>
                <a:spcPts val="800"/>
              </a:spcBef>
              <a:spcAft>
                <a:spcPts val="0"/>
              </a:spcAft>
              <a:buClr>
                <a:schemeClr val="dk2"/>
              </a:buClr>
              <a:buSzPts val="1500"/>
              <a:buFont typeface="Arial"/>
              <a:buNone/>
              <a:defRPr sz="2000" b="1" i="0" u="none" strike="noStrike" cap="none">
                <a:solidFill>
                  <a:schemeClr val="dk2"/>
                </a:solidFill>
                <a:latin typeface="Calibri"/>
                <a:ea typeface="Calibri"/>
                <a:cs typeface="Calibri"/>
                <a:sym typeface="Calibri"/>
              </a:defRPr>
            </a:lvl5pPr>
            <a:lvl6pPr marL="3657509" marR="0" lvl="5" indent="-423323" algn="l" rtl="0">
              <a:lnSpc>
                <a:spcPct val="90000"/>
              </a:lnSpc>
              <a:spcBef>
                <a:spcPts val="533"/>
              </a:spcBef>
              <a:spcAft>
                <a:spcPts val="0"/>
              </a:spcAft>
              <a:buClr>
                <a:srgbClr val="FF0000"/>
              </a:buClr>
              <a:buSzPts val="1400"/>
              <a:buFont typeface="Arial"/>
              <a:buChar char="•"/>
              <a:defRPr sz="1867" b="0" i="0" u="none" strike="noStrike" cap="none">
                <a:solidFill>
                  <a:srgbClr val="FF0000"/>
                </a:solidFill>
                <a:latin typeface="Calibri"/>
                <a:ea typeface="Calibri"/>
                <a:cs typeface="Calibri"/>
                <a:sym typeface="Calibri"/>
              </a:defRPr>
            </a:lvl6pPr>
            <a:lvl7pPr marL="4267093" marR="0" lvl="6"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Calibri"/>
                <a:ea typeface="Calibri"/>
                <a:cs typeface="Calibri"/>
                <a:sym typeface="Calibri"/>
              </a:defRPr>
            </a:lvl7pPr>
            <a:lvl8pPr marL="4876678" marR="0" lvl="7"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Calibri"/>
                <a:ea typeface="Calibri"/>
                <a:cs typeface="Calibri"/>
                <a:sym typeface="Calibri"/>
              </a:defRPr>
            </a:lvl8pPr>
            <a:lvl9pPr marL="5486263" marR="0" lvl="8"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Calibri"/>
                <a:ea typeface="Calibri"/>
                <a:cs typeface="Calibri"/>
                <a:sym typeface="Calibri"/>
              </a:defRPr>
            </a:lvl9pPr>
          </a:lstStyle>
          <a:p>
            <a:endParaRPr/>
          </a:p>
        </p:txBody>
      </p:sp>
      <p:grpSp>
        <p:nvGrpSpPr>
          <p:cNvPr id="7468" name="Google Shape;7468;p75"/>
          <p:cNvGrpSpPr/>
          <p:nvPr/>
        </p:nvGrpSpPr>
        <p:grpSpPr>
          <a:xfrm>
            <a:off x="-2040903" y="3988723"/>
            <a:ext cx="1872300" cy="2902792"/>
            <a:chOff x="6195941" y="562596"/>
            <a:chExt cx="1872300" cy="2902792"/>
          </a:xfrm>
        </p:grpSpPr>
        <p:grpSp>
          <p:nvGrpSpPr>
            <p:cNvPr id="7469" name="Google Shape;7469;p75"/>
            <p:cNvGrpSpPr/>
            <p:nvPr/>
          </p:nvGrpSpPr>
          <p:grpSpPr>
            <a:xfrm>
              <a:off x="6195941" y="832605"/>
              <a:ext cx="1872300" cy="2632784"/>
              <a:chOff x="-1872716" y="660661"/>
              <a:chExt cx="1872300" cy="1974637"/>
            </a:xfrm>
          </p:grpSpPr>
          <p:sp>
            <p:nvSpPr>
              <p:cNvPr id="7470" name="Google Shape;7470;p75"/>
              <p:cNvSpPr txBox="1"/>
              <p:nvPr/>
            </p:nvSpPr>
            <p:spPr>
              <a:xfrm>
                <a:off x="-1872716" y="984698"/>
                <a:ext cx="1872300" cy="16506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067" b="0" i="0" u="none" strike="noStrike" cap="none">
                    <a:solidFill>
                      <a:srgbClr val="000000"/>
                    </a:solidFill>
                    <a:latin typeface="Calibri"/>
                    <a:ea typeface="Calibri"/>
                    <a:cs typeface="Calibri"/>
                    <a:sym typeface="Calibri"/>
                  </a:rPr>
                  <a:t>To format the body text, simply highlight the specific line(s) of text and click ‘tab’ or press ‘increase/decrease list level’ button. If you continue to click the ‘Tab’ button and the text turns red you have tabbed too far and should use the ‘decrease level’ button to return to compliant text.</a:t>
                </a:r>
                <a:endParaRPr sz="1467"/>
              </a:p>
              <a:p>
                <a:pPr marL="0" marR="0" lvl="0" indent="0" algn="l" rtl="0">
                  <a:spcBef>
                    <a:spcPts val="0"/>
                  </a:spcBef>
                  <a:spcAft>
                    <a:spcPts val="0"/>
                  </a:spcAft>
                  <a:buNone/>
                </a:pPr>
                <a:endParaRPr sz="1067">
                  <a:solidFill>
                    <a:srgbClr val="000000"/>
                  </a:solidFill>
                  <a:latin typeface="Calibri"/>
                  <a:ea typeface="Calibri"/>
                  <a:cs typeface="Calibri"/>
                  <a:sym typeface="Calibri"/>
                </a:endParaRPr>
              </a:p>
              <a:p>
                <a:pPr marL="0" marR="0" lvl="0" indent="0" algn="l" rtl="0">
                  <a:spcBef>
                    <a:spcPts val="0"/>
                  </a:spcBef>
                  <a:spcAft>
                    <a:spcPts val="0"/>
                  </a:spcAft>
                  <a:buNone/>
                </a:pPr>
                <a:r>
                  <a:rPr lang="en-GB" sz="1067">
                    <a:solidFill>
                      <a:srgbClr val="000000"/>
                    </a:solidFill>
                    <a:latin typeface="Calibri"/>
                    <a:ea typeface="Calibri"/>
                    <a:cs typeface="Calibri"/>
                    <a:sym typeface="Calibri"/>
                  </a:rPr>
                  <a:t>Do not use the bullet point button to format your text.</a:t>
                </a:r>
                <a:endParaRPr sz="1067">
                  <a:solidFill>
                    <a:srgbClr val="000000"/>
                  </a:solidFill>
                  <a:latin typeface="Calibri"/>
                  <a:ea typeface="Calibri"/>
                  <a:cs typeface="Calibri"/>
                  <a:sym typeface="Calibri"/>
                </a:endParaRPr>
              </a:p>
            </p:txBody>
          </p:sp>
          <p:pic>
            <p:nvPicPr>
              <p:cNvPr id="7471" name="Google Shape;7471;p75" descr="icon_information-white.png"/>
              <p:cNvPicPr preferRelativeResize="0"/>
              <p:nvPr/>
            </p:nvPicPr>
            <p:blipFill rotWithShape="1">
              <a:blip r:embed="rId2">
                <a:alphaModFix/>
              </a:blip>
              <a:srcRect/>
              <a:stretch/>
            </p:blipFill>
            <p:spPr>
              <a:xfrm>
                <a:off x="-1764703" y="660661"/>
                <a:ext cx="121592" cy="240085"/>
              </a:xfrm>
              <a:prstGeom prst="rect">
                <a:avLst/>
              </a:prstGeom>
              <a:noFill/>
              <a:ln>
                <a:noFill/>
              </a:ln>
            </p:spPr>
          </p:pic>
        </p:grpSp>
        <p:grpSp>
          <p:nvGrpSpPr>
            <p:cNvPr id="7472" name="Google Shape;7472;p75"/>
            <p:cNvGrpSpPr/>
            <p:nvPr/>
          </p:nvGrpSpPr>
          <p:grpSpPr>
            <a:xfrm>
              <a:off x="6303954" y="562596"/>
              <a:ext cx="540000" cy="540000"/>
              <a:chOff x="6303954" y="562596"/>
              <a:chExt cx="540000" cy="540000"/>
            </a:xfrm>
          </p:grpSpPr>
          <p:sp>
            <p:nvSpPr>
              <p:cNvPr id="7473" name="Google Shape;7473;p75"/>
              <p:cNvSpPr/>
              <p:nvPr/>
            </p:nvSpPr>
            <p:spPr>
              <a:xfrm>
                <a:off x="6303954" y="562596"/>
                <a:ext cx="540000" cy="540000"/>
              </a:xfrm>
              <a:prstGeom prst="donut">
                <a:avLst>
                  <a:gd name="adj" fmla="val 7083"/>
                </a:avLst>
              </a:prstGeom>
              <a:solidFill>
                <a:srgbClr val="000000"/>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867">
                  <a:solidFill>
                    <a:schemeClr val="dk1"/>
                  </a:solidFill>
                  <a:latin typeface="Calibri"/>
                  <a:ea typeface="Calibri"/>
                  <a:cs typeface="Calibri"/>
                  <a:sym typeface="Calibri"/>
                </a:endParaRPr>
              </a:p>
            </p:txBody>
          </p:sp>
          <p:pic>
            <p:nvPicPr>
              <p:cNvPr id="7474" name="Google Shape;7474;p75" descr="increase_indent.png"/>
              <p:cNvPicPr preferRelativeResize="0"/>
              <p:nvPr/>
            </p:nvPicPr>
            <p:blipFill rotWithShape="1">
              <a:blip r:embed="rId3">
                <a:alphaModFix/>
              </a:blip>
              <a:srcRect/>
              <a:stretch/>
            </p:blipFill>
            <p:spPr>
              <a:xfrm>
                <a:off x="6425212" y="679422"/>
                <a:ext cx="317520" cy="317520"/>
              </a:xfrm>
              <a:prstGeom prst="rect">
                <a:avLst/>
              </a:prstGeom>
              <a:noFill/>
              <a:ln>
                <a:noFill/>
              </a:ln>
            </p:spPr>
          </p:pic>
        </p:grpSp>
      </p:grpSp>
      <p:sp>
        <p:nvSpPr>
          <p:cNvPr id="7475" name="Google Shape;7475;p75"/>
          <p:cNvSpPr/>
          <p:nvPr/>
        </p:nvSpPr>
        <p:spPr>
          <a:xfrm>
            <a:off x="3019073" y="1772952"/>
            <a:ext cx="12448508" cy="8717579"/>
          </a:xfrm>
          <a:custGeom>
            <a:avLst/>
            <a:gdLst/>
            <a:ahLst/>
            <a:cxnLst/>
            <a:rect l="l" t="t" r="r" b="b"/>
            <a:pathLst>
              <a:path w="3654" h="2558" extrusionOk="0">
                <a:moveTo>
                  <a:pt x="2505" y="639"/>
                </a:moveTo>
                <a:cubicBezTo>
                  <a:pt x="2466" y="428"/>
                  <a:pt x="2557" y="234"/>
                  <a:pt x="2707" y="207"/>
                </a:cubicBezTo>
                <a:cubicBezTo>
                  <a:pt x="2858" y="180"/>
                  <a:pt x="3011" y="329"/>
                  <a:pt x="3050" y="540"/>
                </a:cubicBezTo>
                <a:cubicBezTo>
                  <a:pt x="3089" y="751"/>
                  <a:pt x="2998" y="944"/>
                  <a:pt x="2847" y="972"/>
                </a:cubicBezTo>
                <a:cubicBezTo>
                  <a:pt x="2697" y="999"/>
                  <a:pt x="2544" y="850"/>
                  <a:pt x="2505" y="639"/>
                </a:cubicBezTo>
                <a:close/>
                <a:moveTo>
                  <a:pt x="2323" y="2448"/>
                </a:moveTo>
                <a:cubicBezTo>
                  <a:pt x="2417" y="2394"/>
                  <a:pt x="2890" y="2151"/>
                  <a:pt x="3499" y="2335"/>
                </a:cubicBezTo>
                <a:cubicBezTo>
                  <a:pt x="3499" y="2335"/>
                  <a:pt x="3231" y="2150"/>
                  <a:pt x="2857" y="2204"/>
                </a:cubicBezTo>
                <a:cubicBezTo>
                  <a:pt x="2867" y="2200"/>
                  <a:pt x="2877" y="2195"/>
                  <a:pt x="2887" y="2190"/>
                </a:cubicBezTo>
                <a:cubicBezTo>
                  <a:pt x="3654" y="1837"/>
                  <a:pt x="3620" y="1150"/>
                  <a:pt x="3085" y="1034"/>
                </a:cubicBezTo>
                <a:cubicBezTo>
                  <a:pt x="3010" y="1018"/>
                  <a:pt x="2939" y="1008"/>
                  <a:pt x="2872" y="1002"/>
                </a:cubicBezTo>
                <a:cubicBezTo>
                  <a:pt x="3053" y="956"/>
                  <a:pt x="3159" y="718"/>
                  <a:pt x="3112" y="458"/>
                </a:cubicBezTo>
                <a:cubicBezTo>
                  <a:pt x="3062" y="190"/>
                  <a:pt x="2868" y="0"/>
                  <a:pt x="2677" y="35"/>
                </a:cubicBezTo>
                <a:cubicBezTo>
                  <a:pt x="2486" y="70"/>
                  <a:pt x="2371" y="315"/>
                  <a:pt x="2420" y="584"/>
                </a:cubicBezTo>
                <a:cubicBezTo>
                  <a:pt x="2458" y="794"/>
                  <a:pt x="2586" y="955"/>
                  <a:pt x="2731" y="999"/>
                </a:cubicBezTo>
                <a:cubicBezTo>
                  <a:pt x="2283" y="1012"/>
                  <a:pt x="2006" y="1267"/>
                  <a:pt x="1720" y="1495"/>
                </a:cubicBezTo>
                <a:cubicBezTo>
                  <a:pt x="1277" y="1849"/>
                  <a:pt x="1050" y="1845"/>
                  <a:pt x="757" y="1549"/>
                </a:cubicBezTo>
                <a:cubicBezTo>
                  <a:pt x="461" y="1251"/>
                  <a:pt x="0" y="1311"/>
                  <a:pt x="0" y="1311"/>
                </a:cubicBezTo>
                <a:cubicBezTo>
                  <a:pt x="419" y="1311"/>
                  <a:pt x="412" y="1543"/>
                  <a:pt x="818" y="1877"/>
                </a:cubicBezTo>
                <a:cubicBezTo>
                  <a:pt x="1206" y="2196"/>
                  <a:pt x="1957" y="1650"/>
                  <a:pt x="2354" y="1344"/>
                </a:cubicBezTo>
                <a:cubicBezTo>
                  <a:pt x="2941" y="892"/>
                  <a:pt x="3436" y="1466"/>
                  <a:pt x="2965" y="1953"/>
                </a:cubicBezTo>
                <a:cubicBezTo>
                  <a:pt x="2817" y="2106"/>
                  <a:pt x="2642" y="2234"/>
                  <a:pt x="2513" y="2319"/>
                </a:cubicBezTo>
                <a:cubicBezTo>
                  <a:pt x="2467" y="2344"/>
                  <a:pt x="2420" y="2373"/>
                  <a:pt x="2373" y="2406"/>
                </a:cubicBezTo>
                <a:lnTo>
                  <a:pt x="2368" y="2410"/>
                </a:lnTo>
                <a:cubicBezTo>
                  <a:pt x="2344" y="2424"/>
                  <a:pt x="2331" y="2431"/>
                  <a:pt x="2331" y="2431"/>
                </a:cubicBezTo>
                <a:cubicBezTo>
                  <a:pt x="2331" y="2431"/>
                  <a:pt x="2335" y="2430"/>
                  <a:pt x="2345" y="2426"/>
                </a:cubicBezTo>
                <a:lnTo>
                  <a:pt x="2309" y="2452"/>
                </a:lnTo>
                <a:cubicBezTo>
                  <a:pt x="2308" y="2452"/>
                  <a:pt x="2307" y="2452"/>
                  <a:pt x="2306" y="2453"/>
                </a:cubicBezTo>
                <a:cubicBezTo>
                  <a:pt x="2303" y="2451"/>
                  <a:pt x="2299" y="2450"/>
                  <a:pt x="2296" y="2449"/>
                </a:cubicBezTo>
                <a:cubicBezTo>
                  <a:pt x="1712" y="1880"/>
                  <a:pt x="1129" y="2223"/>
                  <a:pt x="1129" y="2223"/>
                </a:cubicBezTo>
                <a:cubicBezTo>
                  <a:pt x="1754" y="2097"/>
                  <a:pt x="2202" y="2384"/>
                  <a:pt x="2290" y="2447"/>
                </a:cubicBezTo>
                <a:cubicBezTo>
                  <a:pt x="1687" y="2222"/>
                  <a:pt x="1072" y="2437"/>
                  <a:pt x="1057" y="2436"/>
                </a:cubicBezTo>
                <a:cubicBezTo>
                  <a:pt x="1842" y="2336"/>
                  <a:pt x="2296" y="2556"/>
                  <a:pt x="2301" y="2558"/>
                </a:cubicBezTo>
                <a:lnTo>
                  <a:pt x="2301" y="2558"/>
                </a:lnTo>
                <a:lnTo>
                  <a:pt x="2301" y="2558"/>
                </a:lnTo>
                <a:cubicBezTo>
                  <a:pt x="2301" y="2558"/>
                  <a:pt x="2301" y="2558"/>
                  <a:pt x="2301" y="2558"/>
                </a:cubicBezTo>
                <a:lnTo>
                  <a:pt x="2301" y="2558"/>
                </a:lnTo>
                <a:cubicBezTo>
                  <a:pt x="2307" y="2556"/>
                  <a:pt x="2779" y="2381"/>
                  <a:pt x="3551" y="2554"/>
                </a:cubicBezTo>
                <a:cubicBezTo>
                  <a:pt x="3535" y="2553"/>
                  <a:pt x="2945" y="2282"/>
                  <a:pt x="2323" y="2448"/>
                </a:cubicBezTo>
                <a:close/>
              </a:path>
            </a:pathLst>
          </a:custGeom>
          <a:solidFill>
            <a:srgbClr val="AEABAB">
              <a:alpha val="9800"/>
            </a:srgbClr>
          </a:solidFill>
          <a:ln>
            <a:noFill/>
          </a:ln>
        </p:spPr>
        <p:txBody>
          <a:bodyPr spcFirstLastPara="1" wrap="square" lIns="91433" tIns="45700" rIns="91433" bIns="45700"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grpSp>
        <p:nvGrpSpPr>
          <p:cNvPr id="7476" name="Google Shape;7476;p75"/>
          <p:cNvGrpSpPr/>
          <p:nvPr/>
        </p:nvGrpSpPr>
        <p:grpSpPr>
          <a:xfrm>
            <a:off x="10555200" y="295200"/>
            <a:ext cx="1191992" cy="478600"/>
            <a:chOff x="1899" y="899"/>
            <a:chExt cx="4163" cy="1671"/>
          </a:xfrm>
        </p:grpSpPr>
        <p:sp>
          <p:nvSpPr>
            <p:cNvPr id="7477" name="Google Shape;7477;p75"/>
            <p:cNvSpPr/>
            <p:nvPr/>
          </p:nvSpPr>
          <p:spPr>
            <a:xfrm>
              <a:off x="1902" y="2206"/>
              <a:ext cx="79" cy="141"/>
            </a:xfrm>
            <a:custGeom>
              <a:avLst/>
              <a:gdLst/>
              <a:ahLst/>
              <a:cxnLst/>
              <a:rect l="l" t="t" r="r" b="b"/>
              <a:pathLst>
                <a:path w="170" h="303" extrusionOk="0">
                  <a:moveTo>
                    <a:pt x="59" y="143"/>
                  </a:moveTo>
                  <a:cubicBezTo>
                    <a:pt x="61" y="144"/>
                    <a:pt x="65" y="144"/>
                    <a:pt x="68" y="144"/>
                  </a:cubicBezTo>
                  <a:cubicBezTo>
                    <a:pt x="98" y="144"/>
                    <a:pt x="111" y="123"/>
                    <a:pt x="111" y="95"/>
                  </a:cubicBezTo>
                  <a:cubicBezTo>
                    <a:pt x="111" y="68"/>
                    <a:pt x="100" y="48"/>
                    <a:pt x="73" y="48"/>
                  </a:cubicBezTo>
                  <a:cubicBezTo>
                    <a:pt x="68" y="48"/>
                    <a:pt x="62" y="49"/>
                    <a:pt x="59" y="50"/>
                  </a:cubicBezTo>
                  <a:lnTo>
                    <a:pt x="59" y="143"/>
                  </a:lnTo>
                  <a:close/>
                  <a:moveTo>
                    <a:pt x="0" y="6"/>
                  </a:moveTo>
                  <a:cubicBezTo>
                    <a:pt x="16" y="3"/>
                    <a:pt x="39" y="0"/>
                    <a:pt x="61" y="0"/>
                  </a:cubicBezTo>
                  <a:cubicBezTo>
                    <a:pt x="96" y="0"/>
                    <a:pt x="124" y="5"/>
                    <a:pt x="144" y="24"/>
                  </a:cubicBezTo>
                  <a:cubicBezTo>
                    <a:pt x="162" y="39"/>
                    <a:pt x="170" y="64"/>
                    <a:pt x="170" y="90"/>
                  </a:cubicBezTo>
                  <a:cubicBezTo>
                    <a:pt x="170" y="123"/>
                    <a:pt x="160" y="145"/>
                    <a:pt x="144" y="162"/>
                  </a:cubicBezTo>
                  <a:cubicBezTo>
                    <a:pt x="125" y="182"/>
                    <a:pt x="95" y="191"/>
                    <a:pt x="70" y="191"/>
                  </a:cubicBezTo>
                  <a:lnTo>
                    <a:pt x="59" y="191"/>
                  </a:lnTo>
                  <a:lnTo>
                    <a:pt x="59" y="303"/>
                  </a:lnTo>
                  <a:lnTo>
                    <a:pt x="0" y="303"/>
                  </a:lnTo>
                  <a:lnTo>
                    <a:pt x="0" y="6"/>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78" name="Google Shape;7478;p75"/>
            <p:cNvSpPr/>
            <p:nvPr/>
          </p:nvSpPr>
          <p:spPr>
            <a:xfrm>
              <a:off x="1995" y="2244"/>
              <a:ext cx="52" cy="103"/>
            </a:xfrm>
            <a:custGeom>
              <a:avLst/>
              <a:gdLst/>
              <a:ahLst/>
              <a:cxnLst/>
              <a:rect l="l" t="t" r="r" b="b"/>
              <a:pathLst>
                <a:path w="111" h="222" extrusionOk="0">
                  <a:moveTo>
                    <a:pt x="1" y="69"/>
                  </a:moveTo>
                  <a:cubicBezTo>
                    <a:pt x="1" y="47"/>
                    <a:pt x="1" y="24"/>
                    <a:pt x="0" y="4"/>
                  </a:cubicBezTo>
                  <a:lnTo>
                    <a:pt x="51" y="4"/>
                  </a:lnTo>
                  <a:lnTo>
                    <a:pt x="54" y="35"/>
                  </a:lnTo>
                  <a:lnTo>
                    <a:pt x="55" y="35"/>
                  </a:lnTo>
                  <a:cubicBezTo>
                    <a:pt x="65" y="12"/>
                    <a:pt x="83" y="0"/>
                    <a:pt x="99" y="0"/>
                  </a:cubicBezTo>
                  <a:cubicBezTo>
                    <a:pt x="105" y="0"/>
                    <a:pt x="108" y="0"/>
                    <a:pt x="111" y="1"/>
                  </a:cubicBezTo>
                  <a:lnTo>
                    <a:pt x="111" y="59"/>
                  </a:lnTo>
                  <a:cubicBezTo>
                    <a:pt x="108" y="58"/>
                    <a:pt x="104" y="58"/>
                    <a:pt x="99" y="58"/>
                  </a:cubicBezTo>
                  <a:cubicBezTo>
                    <a:pt x="86" y="58"/>
                    <a:pt x="70" y="67"/>
                    <a:pt x="63" y="89"/>
                  </a:cubicBezTo>
                  <a:cubicBezTo>
                    <a:pt x="62" y="94"/>
                    <a:pt x="61" y="102"/>
                    <a:pt x="61" y="111"/>
                  </a:cubicBezTo>
                  <a:lnTo>
                    <a:pt x="61" y="222"/>
                  </a:lnTo>
                  <a:lnTo>
                    <a:pt x="1" y="222"/>
                  </a:lnTo>
                  <a:lnTo>
                    <a:pt x="1"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79" name="Google Shape;7479;p75"/>
            <p:cNvSpPr/>
            <p:nvPr/>
          </p:nvSpPr>
          <p:spPr>
            <a:xfrm>
              <a:off x="2055" y="2244"/>
              <a:ext cx="78" cy="104"/>
            </a:xfrm>
            <a:custGeom>
              <a:avLst/>
              <a:gdLst/>
              <a:ahLst/>
              <a:cxnLst/>
              <a:rect l="l" t="t" r="r" b="b"/>
              <a:pathLst>
                <a:path w="168" h="226" extrusionOk="0">
                  <a:moveTo>
                    <a:pt x="59" y="112"/>
                  </a:moveTo>
                  <a:cubicBezTo>
                    <a:pt x="59" y="150"/>
                    <a:pt x="65" y="181"/>
                    <a:pt x="86" y="181"/>
                  </a:cubicBezTo>
                  <a:cubicBezTo>
                    <a:pt x="105" y="181"/>
                    <a:pt x="110" y="144"/>
                    <a:pt x="110" y="112"/>
                  </a:cubicBezTo>
                  <a:cubicBezTo>
                    <a:pt x="110" y="82"/>
                    <a:pt x="105" y="44"/>
                    <a:pt x="85" y="44"/>
                  </a:cubicBezTo>
                  <a:cubicBezTo>
                    <a:pt x="63" y="44"/>
                    <a:pt x="59" y="82"/>
                    <a:pt x="59" y="112"/>
                  </a:cubicBezTo>
                  <a:close/>
                  <a:moveTo>
                    <a:pt x="168" y="112"/>
                  </a:moveTo>
                  <a:cubicBezTo>
                    <a:pt x="168" y="203"/>
                    <a:pt x="118" y="226"/>
                    <a:pt x="84" y="226"/>
                  </a:cubicBezTo>
                  <a:cubicBezTo>
                    <a:pt x="32" y="226"/>
                    <a:pt x="0" y="185"/>
                    <a:pt x="0" y="114"/>
                  </a:cubicBezTo>
                  <a:cubicBezTo>
                    <a:pt x="0" y="35"/>
                    <a:pt x="42" y="0"/>
                    <a:pt x="85" y="0"/>
                  </a:cubicBezTo>
                  <a:cubicBezTo>
                    <a:pt x="137"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0" name="Google Shape;7480;p75"/>
            <p:cNvSpPr/>
            <p:nvPr/>
          </p:nvSpPr>
          <p:spPr>
            <a:xfrm>
              <a:off x="2141" y="2201"/>
              <a:ext cx="65" cy="146"/>
            </a:xfrm>
            <a:custGeom>
              <a:avLst/>
              <a:gdLst/>
              <a:ahLst/>
              <a:cxnLst/>
              <a:rect l="l" t="t" r="r" b="b"/>
              <a:pathLst>
                <a:path w="140" h="313" extrusionOk="0">
                  <a:moveTo>
                    <a:pt x="29" y="313"/>
                  </a:moveTo>
                  <a:lnTo>
                    <a:pt x="29" y="136"/>
                  </a:lnTo>
                  <a:lnTo>
                    <a:pt x="0" y="136"/>
                  </a:lnTo>
                  <a:lnTo>
                    <a:pt x="0" y="95"/>
                  </a:lnTo>
                  <a:lnTo>
                    <a:pt x="29" y="95"/>
                  </a:lnTo>
                  <a:lnTo>
                    <a:pt x="29" y="86"/>
                  </a:lnTo>
                  <a:cubicBezTo>
                    <a:pt x="29" y="61"/>
                    <a:pt x="34" y="38"/>
                    <a:pt x="52" y="20"/>
                  </a:cubicBezTo>
                  <a:cubicBezTo>
                    <a:pt x="65" y="7"/>
                    <a:pt x="84" y="0"/>
                    <a:pt x="104" y="0"/>
                  </a:cubicBezTo>
                  <a:cubicBezTo>
                    <a:pt x="119" y="0"/>
                    <a:pt x="131" y="2"/>
                    <a:pt x="140" y="5"/>
                  </a:cubicBezTo>
                  <a:lnTo>
                    <a:pt x="133" y="51"/>
                  </a:lnTo>
                  <a:cubicBezTo>
                    <a:pt x="128" y="49"/>
                    <a:pt x="122" y="48"/>
                    <a:pt x="115" y="48"/>
                  </a:cubicBezTo>
                  <a:cubicBezTo>
                    <a:pt x="95" y="48"/>
                    <a:pt x="88" y="65"/>
                    <a:pt x="88" y="84"/>
                  </a:cubicBezTo>
                  <a:lnTo>
                    <a:pt x="88" y="95"/>
                  </a:lnTo>
                  <a:lnTo>
                    <a:pt x="126" y="95"/>
                  </a:lnTo>
                  <a:lnTo>
                    <a:pt x="126" y="136"/>
                  </a:lnTo>
                  <a:lnTo>
                    <a:pt x="88" y="136"/>
                  </a:lnTo>
                  <a:lnTo>
                    <a:pt x="88" y="313"/>
                  </a:lnTo>
                  <a:lnTo>
                    <a:pt x="29" y="313"/>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1" name="Google Shape;7481;p75"/>
            <p:cNvSpPr/>
            <p:nvPr/>
          </p:nvSpPr>
          <p:spPr>
            <a:xfrm>
              <a:off x="2207"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5" y="177"/>
                    <a:pt x="145" y="173"/>
                  </a:cubicBezTo>
                  <a:lnTo>
                    <a:pt x="153" y="215"/>
                  </a:lnTo>
                  <a:cubicBezTo>
                    <a:pt x="138" y="221"/>
                    <a:pt x="115" y="225"/>
                    <a:pt x="92" y="225"/>
                  </a:cubicBezTo>
                  <a:cubicBezTo>
                    <a:pt x="33" y="225"/>
                    <a:pt x="0" y="186"/>
                    <a:pt x="0" y="117"/>
                  </a:cubicBezTo>
                  <a:cubicBezTo>
                    <a:pt x="0" y="44"/>
                    <a:pt x="38" y="0"/>
                    <a:pt x="88" y="0"/>
                  </a:cubicBezTo>
                  <a:cubicBezTo>
                    <a:pt x="135" y="0"/>
                    <a:pt x="162" y="37"/>
                    <a:pt x="162" y="103"/>
                  </a:cubicBezTo>
                  <a:cubicBezTo>
                    <a:pt x="162" y="119"/>
                    <a:pt x="162" y="127"/>
                    <a:pt x="161" y="134"/>
                  </a:cubicBezTo>
                  <a:lnTo>
                    <a:pt x="56" y="134"/>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2" name="Google Shape;7482;p75"/>
            <p:cNvSpPr/>
            <p:nvPr/>
          </p:nvSpPr>
          <p:spPr>
            <a:xfrm>
              <a:off x="2293" y="2244"/>
              <a:ext cx="60" cy="104"/>
            </a:xfrm>
            <a:custGeom>
              <a:avLst/>
              <a:gdLst/>
              <a:ahLst/>
              <a:cxnLst/>
              <a:rect l="l" t="t" r="r" b="b"/>
              <a:pathLst>
                <a:path w="128" h="225" extrusionOk="0">
                  <a:moveTo>
                    <a:pt x="11" y="169"/>
                  </a:moveTo>
                  <a:cubicBezTo>
                    <a:pt x="20" y="175"/>
                    <a:pt x="36" y="181"/>
                    <a:pt x="51" y="181"/>
                  </a:cubicBezTo>
                  <a:cubicBezTo>
                    <a:pt x="66" y="181"/>
                    <a:pt x="74" y="174"/>
                    <a:pt x="74" y="161"/>
                  </a:cubicBezTo>
                  <a:cubicBezTo>
                    <a:pt x="74" y="150"/>
                    <a:pt x="68" y="143"/>
                    <a:pt x="49" y="132"/>
                  </a:cubicBezTo>
                  <a:cubicBezTo>
                    <a:pt x="13" y="112"/>
                    <a:pt x="4" y="89"/>
                    <a:pt x="4" y="69"/>
                  </a:cubicBezTo>
                  <a:cubicBezTo>
                    <a:pt x="4" y="29"/>
                    <a:pt x="33" y="0"/>
                    <a:pt x="77" y="0"/>
                  </a:cubicBezTo>
                  <a:cubicBezTo>
                    <a:pt x="95" y="0"/>
                    <a:pt x="109" y="4"/>
                    <a:pt x="121" y="10"/>
                  </a:cubicBezTo>
                  <a:lnTo>
                    <a:pt x="111" y="53"/>
                  </a:lnTo>
                  <a:cubicBezTo>
                    <a:pt x="102" y="48"/>
                    <a:pt x="92" y="44"/>
                    <a:pt x="80" y="44"/>
                  </a:cubicBezTo>
                  <a:cubicBezTo>
                    <a:pt x="65" y="44"/>
                    <a:pt x="58" y="53"/>
                    <a:pt x="58" y="63"/>
                  </a:cubicBezTo>
                  <a:cubicBezTo>
                    <a:pt x="58" y="72"/>
                    <a:pt x="63" y="78"/>
                    <a:pt x="84" y="90"/>
                  </a:cubicBezTo>
                  <a:cubicBezTo>
                    <a:pt x="116" y="108"/>
                    <a:pt x="128" y="131"/>
                    <a:pt x="128" y="156"/>
                  </a:cubicBezTo>
                  <a:cubicBezTo>
                    <a:pt x="128" y="201"/>
                    <a:pt x="96" y="225"/>
                    <a:pt x="51" y="225"/>
                  </a:cubicBezTo>
                  <a:cubicBezTo>
                    <a:pt x="32" y="225"/>
                    <a:pt x="11" y="220"/>
                    <a:pt x="0" y="212"/>
                  </a:cubicBezTo>
                  <a:lnTo>
                    <a:pt x="11" y="1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3" name="Google Shape;7483;p75"/>
            <p:cNvSpPr/>
            <p:nvPr/>
          </p:nvSpPr>
          <p:spPr>
            <a:xfrm>
              <a:off x="2363" y="2244"/>
              <a:ext cx="59" cy="104"/>
            </a:xfrm>
            <a:custGeom>
              <a:avLst/>
              <a:gdLst/>
              <a:ahLst/>
              <a:cxnLst/>
              <a:rect l="l" t="t" r="r" b="b"/>
              <a:pathLst>
                <a:path w="128" h="225" extrusionOk="0">
                  <a:moveTo>
                    <a:pt x="11" y="169"/>
                  </a:moveTo>
                  <a:cubicBezTo>
                    <a:pt x="19" y="175"/>
                    <a:pt x="35" y="181"/>
                    <a:pt x="50" y="181"/>
                  </a:cubicBezTo>
                  <a:cubicBezTo>
                    <a:pt x="65" y="181"/>
                    <a:pt x="74" y="174"/>
                    <a:pt x="74" y="161"/>
                  </a:cubicBezTo>
                  <a:cubicBezTo>
                    <a:pt x="74" y="150"/>
                    <a:pt x="68" y="143"/>
                    <a:pt x="48" y="132"/>
                  </a:cubicBezTo>
                  <a:cubicBezTo>
                    <a:pt x="12" y="112"/>
                    <a:pt x="4" y="89"/>
                    <a:pt x="4" y="69"/>
                  </a:cubicBezTo>
                  <a:cubicBezTo>
                    <a:pt x="4" y="29"/>
                    <a:pt x="32" y="0"/>
                    <a:pt x="76" y="0"/>
                  </a:cubicBezTo>
                  <a:cubicBezTo>
                    <a:pt x="95" y="0"/>
                    <a:pt x="109" y="4"/>
                    <a:pt x="121" y="10"/>
                  </a:cubicBezTo>
                  <a:lnTo>
                    <a:pt x="110" y="53"/>
                  </a:lnTo>
                  <a:cubicBezTo>
                    <a:pt x="102" y="48"/>
                    <a:pt x="92" y="44"/>
                    <a:pt x="80" y="44"/>
                  </a:cubicBezTo>
                  <a:cubicBezTo>
                    <a:pt x="65" y="44"/>
                    <a:pt x="58" y="53"/>
                    <a:pt x="58" y="63"/>
                  </a:cubicBezTo>
                  <a:cubicBezTo>
                    <a:pt x="58" y="72"/>
                    <a:pt x="63" y="78"/>
                    <a:pt x="83" y="90"/>
                  </a:cubicBezTo>
                  <a:cubicBezTo>
                    <a:pt x="116" y="108"/>
                    <a:pt x="128" y="131"/>
                    <a:pt x="128" y="156"/>
                  </a:cubicBezTo>
                  <a:cubicBezTo>
                    <a:pt x="128" y="201"/>
                    <a:pt x="96"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4" name="Google Shape;7484;p75"/>
            <p:cNvSpPr/>
            <p:nvPr/>
          </p:nvSpPr>
          <p:spPr>
            <a:xfrm>
              <a:off x="2436" y="2204"/>
              <a:ext cx="28" cy="143"/>
            </a:xfrm>
            <a:custGeom>
              <a:avLst/>
              <a:gdLst/>
              <a:ahLst/>
              <a:cxnLst/>
              <a:rect l="l" t="t" r="r" b="b"/>
              <a:pathLst>
                <a:path w="61" h="308" extrusionOk="0">
                  <a:moveTo>
                    <a:pt x="2" y="308"/>
                  </a:moveTo>
                  <a:lnTo>
                    <a:pt x="2" y="90"/>
                  </a:lnTo>
                  <a:lnTo>
                    <a:pt x="61" y="90"/>
                  </a:lnTo>
                  <a:lnTo>
                    <a:pt x="61" y="308"/>
                  </a:lnTo>
                  <a:lnTo>
                    <a:pt x="2" y="308"/>
                  </a:lnTo>
                  <a:close/>
                  <a:moveTo>
                    <a:pt x="61" y="31"/>
                  </a:moveTo>
                  <a:cubicBezTo>
                    <a:pt x="61" y="50"/>
                    <a:pt x="48" y="63"/>
                    <a:pt x="30" y="63"/>
                  </a:cubicBezTo>
                  <a:cubicBezTo>
                    <a:pt x="14" y="63"/>
                    <a:pt x="0" y="50"/>
                    <a:pt x="1" y="31"/>
                  </a:cubicBezTo>
                  <a:cubicBezTo>
                    <a:pt x="0" y="12"/>
                    <a:pt x="15" y="0"/>
                    <a:pt x="31" y="0"/>
                  </a:cubicBezTo>
                  <a:cubicBezTo>
                    <a:pt x="48" y="0"/>
                    <a:pt x="61" y="12"/>
                    <a:pt x="61" y="31"/>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5" name="Google Shape;7485;p75"/>
            <p:cNvSpPr/>
            <p:nvPr/>
          </p:nvSpPr>
          <p:spPr>
            <a:xfrm>
              <a:off x="2482" y="2244"/>
              <a:ext cx="77" cy="104"/>
            </a:xfrm>
            <a:custGeom>
              <a:avLst/>
              <a:gdLst/>
              <a:ahLst/>
              <a:cxnLst/>
              <a:rect l="l" t="t" r="r" b="b"/>
              <a:pathLst>
                <a:path w="168" h="226" extrusionOk="0">
                  <a:moveTo>
                    <a:pt x="58" y="112"/>
                  </a:moveTo>
                  <a:cubicBezTo>
                    <a:pt x="58" y="150"/>
                    <a:pt x="64" y="181"/>
                    <a:pt x="85" y="181"/>
                  </a:cubicBezTo>
                  <a:cubicBezTo>
                    <a:pt x="104" y="181"/>
                    <a:pt x="109" y="144"/>
                    <a:pt x="109" y="112"/>
                  </a:cubicBezTo>
                  <a:cubicBezTo>
                    <a:pt x="109" y="82"/>
                    <a:pt x="104" y="44"/>
                    <a:pt x="84" y="44"/>
                  </a:cubicBezTo>
                  <a:cubicBezTo>
                    <a:pt x="63" y="44"/>
                    <a:pt x="58" y="82"/>
                    <a:pt x="58" y="112"/>
                  </a:cubicBezTo>
                  <a:close/>
                  <a:moveTo>
                    <a:pt x="168" y="112"/>
                  </a:moveTo>
                  <a:cubicBezTo>
                    <a:pt x="168" y="203"/>
                    <a:pt x="117" y="226"/>
                    <a:pt x="84" y="226"/>
                  </a:cubicBezTo>
                  <a:cubicBezTo>
                    <a:pt x="31" y="226"/>
                    <a:pt x="0" y="185"/>
                    <a:pt x="0" y="114"/>
                  </a:cubicBezTo>
                  <a:cubicBezTo>
                    <a:pt x="0" y="35"/>
                    <a:pt x="41" y="0"/>
                    <a:pt x="85" y="0"/>
                  </a:cubicBezTo>
                  <a:cubicBezTo>
                    <a:pt x="136"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6" name="Google Shape;7486;p75"/>
            <p:cNvSpPr/>
            <p:nvPr/>
          </p:nvSpPr>
          <p:spPr>
            <a:xfrm>
              <a:off x="2575" y="2244"/>
              <a:ext cx="78" cy="103"/>
            </a:xfrm>
            <a:custGeom>
              <a:avLst/>
              <a:gdLst/>
              <a:ahLst/>
              <a:cxnLst/>
              <a:rect l="l" t="t" r="r" b="b"/>
              <a:pathLst>
                <a:path w="167" h="222" extrusionOk="0">
                  <a:moveTo>
                    <a:pt x="2" y="69"/>
                  </a:moveTo>
                  <a:cubicBezTo>
                    <a:pt x="2" y="45"/>
                    <a:pt x="1" y="24"/>
                    <a:pt x="0" y="4"/>
                  </a:cubicBezTo>
                  <a:lnTo>
                    <a:pt x="51" y="4"/>
                  </a:lnTo>
                  <a:lnTo>
                    <a:pt x="54" y="29"/>
                  </a:lnTo>
                  <a:lnTo>
                    <a:pt x="55" y="29"/>
                  </a:lnTo>
                  <a:cubicBezTo>
                    <a:pt x="66" y="11"/>
                    <a:pt x="85" y="0"/>
                    <a:pt x="108" y="0"/>
                  </a:cubicBezTo>
                  <a:cubicBezTo>
                    <a:pt x="150" y="0"/>
                    <a:pt x="167" y="33"/>
                    <a:pt x="167" y="82"/>
                  </a:cubicBezTo>
                  <a:lnTo>
                    <a:pt x="167" y="222"/>
                  </a:lnTo>
                  <a:lnTo>
                    <a:pt x="108" y="222"/>
                  </a:lnTo>
                  <a:lnTo>
                    <a:pt x="108" y="85"/>
                  </a:lnTo>
                  <a:cubicBezTo>
                    <a:pt x="108" y="67"/>
                    <a:pt x="103" y="49"/>
                    <a:pt x="86" y="49"/>
                  </a:cubicBezTo>
                  <a:cubicBezTo>
                    <a:pt x="76" y="49"/>
                    <a:pt x="68" y="56"/>
                    <a:pt x="64" y="69"/>
                  </a:cubicBezTo>
                  <a:cubicBezTo>
                    <a:pt x="62" y="73"/>
                    <a:pt x="61" y="80"/>
                    <a:pt x="61" y="89"/>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7" name="Google Shape;7487;p75"/>
            <p:cNvSpPr/>
            <p:nvPr/>
          </p:nvSpPr>
          <p:spPr>
            <a:xfrm>
              <a:off x="2667" y="2244"/>
              <a:ext cx="76" cy="104"/>
            </a:xfrm>
            <a:custGeom>
              <a:avLst/>
              <a:gdLst/>
              <a:ahLst/>
              <a:cxnLst/>
              <a:rect l="l" t="t" r="r" b="b"/>
              <a:pathLst>
                <a:path w="163" h="226" extrusionOk="0">
                  <a:moveTo>
                    <a:pt x="102" y="116"/>
                  </a:moveTo>
                  <a:cubicBezTo>
                    <a:pt x="83" y="116"/>
                    <a:pt x="56" y="123"/>
                    <a:pt x="56" y="153"/>
                  </a:cubicBezTo>
                  <a:cubicBezTo>
                    <a:pt x="56" y="175"/>
                    <a:pt x="68" y="183"/>
                    <a:pt x="77" y="183"/>
                  </a:cubicBezTo>
                  <a:cubicBezTo>
                    <a:pt x="86" y="183"/>
                    <a:pt x="97" y="177"/>
                    <a:pt x="101" y="164"/>
                  </a:cubicBezTo>
                  <a:cubicBezTo>
                    <a:pt x="102" y="161"/>
                    <a:pt x="102" y="157"/>
                    <a:pt x="102" y="154"/>
                  </a:cubicBezTo>
                  <a:lnTo>
                    <a:pt x="102" y="116"/>
                  </a:lnTo>
                  <a:close/>
                  <a:moveTo>
                    <a:pt x="110" y="222"/>
                  </a:moveTo>
                  <a:lnTo>
                    <a:pt x="107" y="201"/>
                  </a:lnTo>
                  <a:lnTo>
                    <a:pt x="106" y="201"/>
                  </a:lnTo>
                  <a:cubicBezTo>
                    <a:pt x="94" y="218"/>
                    <a:pt x="77" y="226"/>
                    <a:pt x="58" y="226"/>
                  </a:cubicBezTo>
                  <a:cubicBezTo>
                    <a:pt x="25" y="226"/>
                    <a:pt x="0" y="198"/>
                    <a:pt x="0" y="159"/>
                  </a:cubicBezTo>
                  <a:cubicBezTo>
                    <a:pt x="0" y="102"/>
                    <a:pt x="51" y="78"/>
                    <a:pt x="101" y="78"/>
                  </a:cubicBezTo>
                  <a:lnTo>
                    <a:pt x="101" y="73"/>
                  </a:lnTo>
                  <a:cubicBezTo>
                    <a:pt x="101" y="56"/>
                    <a:pt x="90" y="43"/>
                    <a:pt x="70" y="43"/>
                  </a:cubicBezTo>
                  <a:cubicBezTo>
                    <a:pt x="52" y="43"/>
                    <a:pt x="38" y="48"/>
                    <a:pt x="25" y="56"/>
                  </a:cubicBezTo>
                  <a:lnTo>
                    <a:pt x="14" y="17"/>
                  </a:lnTo>
                  <a:cubicBezTo>
                    <a:pt x="26" y="9"/>
                    <a:pt x="52" y="0"/>
                    <a:pt x="82" y="0"/>
                  </a:cubicBezTo>
                  <a:cubicBezTo>
                    <a:pt x="149" y="0"/>
                    <a:pt x="160" y="46"/>
                    <a:pt x="160" y="91"/>
                  </a:cubicBezTo>
                  <a:lnTo>
                    <a:pt x="160" y="172"/>
                  </a:lnTo>
                  <a:cubicBezTo>
                    <a:pt x="160" y="190"/>
                    <a:pt x="161" y="208"/>
                    <a:pt x="163" y="222"/>
                  </a:cubicBezTo>
                  <a:lnTo>
                    <a:pt x="110" y="222"/>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8" name="Google Shape;7488;p75"/>
            <p:cNvSpPr/>
            <p:nvPr/>
          </p:nvSpPr>
          <p:spPr>
            <a:xfrm>
              <a:off x="2762" y="2203"/>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89" name="Google Shape;7489;p75"/>
            <p:cNvSpPr/>
            <p:nvPr/>
          </p:nvSpPr>
          <p:spPr>
            <a:xfrm>
              <a:off x="2848" y="2206"/>
              <a:ext cx="84" cy="142"/>
            </a:xfrm>
            <a:custGeom>
              <a:avLst/>
              <a:gdLst/>
              <a:ahLst/>
              <a:cxnLst/>
              <a:rect l="l" t="t" r="r" b="b"/>
              <a:pathLst>
                <a:path w="183" h="306" extrusionOk="0">
                  <a:moveTo>
                    <a:pt x="59" y="257"/>
                  </a:moveTo>
                  <a:cubicBezTo>
                    <a:pt x="62" y="258"/>
                    <a:pt x="66" y="258"/>
                    <a:pt x="69" y="258"/>
                  </a:cubicBezTo>
                  <a:cubicBezTo>
                    <a:pt x="97" y="258"/>
                    <a:pt x="122" y="230"/>
                    <a:pt x="122" y="147"/>
                  </a:cubicBezTo>
                  <a:cubicBezTo>
                    <a:pt x="122" y="85"/>
                    <a:pt x="106" y="47"/>
                    <a:pt x="70" y="47"/>
                  </a:cubicBezTo>
                  <a:cubicBezTo>
                    <a:pt x="66" y="47"/>
                    <a:pt x="62" y="47"/>
                    <a:pt x="59" y="49"/>
                  </a:cubicBezTo>
                  <a:lnTo>
                    <a:pt x="59" y="257"/>
                  </a:lnTo>
                  <a:close/>
                  <a:moveTo>
                    <a:pt x="0" y="6"/>
                  </a:moveTo>
                  <a:cubicBezTo>
                    <a:pt x="15" y="3"/>
                    <a:pt x="36" y="0"/>
                    <a:pt x="60" y="0"/>
                  </a:cubicBezTo>
                  <a:cubicBezTo>
                    <a:pt x="98" y="0"/>
                    <a:pt x="124" y="9"/>
                    <a:pt x="144" y="27"/>
                  </a:cubicBezTo>
                  <a:cubicBezTo>
                    <a:pt x="170" y="51"/>
                    <a:pt x="183" y="90"/>
                    <a:pt x="183" y="149"/>
                  </a:cubicBezTo>
                  <a:cubicBezTo>
                    <a:pt x="183" y="210"/>
                    <a:pt x="168" y="253"/>
                    <a:pt x="141" y="276"/>
                  </a:cubicBezTo>
                  <a:cubicBezTo>
                    <a:pt x="121" y="296"/>
                    <a:pt x="91" y="306"/>
                    <a:pt x="48" y="306"/>
                  </a:cubicBezTo>
                  <a:cubicBezTo>
                    <a:pt x="30" y="306"/>
                    <a:pt x="12" y="304"/>
                    <a:pt x="0" y="302"/>
                  </a:cubicBezTo>
                  <a:lnTo>
                    <a:pt x="0" y="6"/>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0" name="Google Shape;7490;p75"/>
            <p:cNvSpPr/>
            <p:nvPr/>
          </p:nvSpPr>
          <p:spPr>
            <a:xfrm>
              <a:off x="2945"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1" name="Google Shape;7491;p75"/>
            <p:cNvSpPr/>
            <p:nvPr/>
          </p:nvSpPr>
          <p:spPr>
            <a:xfrm>
              <a:off x="3025" y="2246"/>
              <a:ext cx="80" cy="101"/>
            </a:xfrm>
            <a:custGeom>
              <a:avLst/>
              <a:gdLst/>
              <a:ahLst/>
              <a:cxnLst/>
              <a:rect l="l" t="t" r="r" b="b"/>
              <a:pathLst>
                <a:path w="172" h="218" extrusionOk="0">
                  <a:moveTo>
                    <a:pt x="62" y="0"/>
                  </a:moveTo>
                  <a:lnTo>
                    <a:pt x="79" y="97"/>
                  </a:lnTo>
                  <a:cubicBezTo>
                    <a:pt x="82" y="117"/>
                    <a:pt x="85" y="136"/>
                    <a:pt x="88" y="158"/>
                  </a:cubicBezTo>
                  <a:lnTo>
                    <a:pt x="89" y="158"/>
                  </a:lnTo>
                  <a:cubicBezTo>
                    <a:pt x="92" y="136"/>
                    <a:pt x="94" y="118"/>
                    <a:pt x="97" y="97"/>
                  </a:cubicBezTo>
                  <a:lnTo>
                    <a:pt x="115" y="0"/>
                  </a:lnTo>
                  <a:lnTo>
                    <a:pt x="172" y="0"/>
                  </a:lnTo>
                  <a:lnTo>
                    <a:pt x="114" y="218"/>
                  </a:lnTo>
                  <a:lnTo>
                    <a:pt x="59" y="218"/>
                  </a:lnTo>
                  <a:lnTo>
                    <a:pt x="0" y="0"/>
                  </a:lnTo>
                  <a:lnTo>
                    <a:pt x="62"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2" name="Google Shape;7492;p75"/>
            <p:cNvSpPr/>
            <p:nvPr/>
          </p:nvSpPr>
          <p:spPr>
            <a:xfrm>
              <a:off x="3111"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7"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3" name="Google Shape;7493;p75"/>
            <p:cNvSpPr/>
            <p:nvPr/>
          </p:nvSpPr>
          <p:spPr>
            <a:xfrm>
              <a:off x="3203" y="2203"/>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4" name="Google Shape;7494;p75"/>
            <p:cNvSpPr/>
            <p:nvPr/>
          </p:nvSpPr>
          <p:spPr>
            <a:xfrm>
              <a:off x="3247" y="2244"/>
              <a:ext cx="78" cy="104"/>
            </a:xfrm>
            <a:custGeom>
              <a:avLst/>
              <a:gdLst/>
              <a:ahLst/>
              <a:cxnLst/>
              <a:rect l="l" t="t" r="r" b="b"/>
              <a:pathLst>
                <a:path w="168" h="226" extrusionOk="0">
                  <a:moveTo>
                    <a:pt x="59" y="112"/>
                  </a:moveTo>
                  <a:cubicBezTo>
                    <a:pt x="59" y="150"/>
                    <a:pt x="65" y="181"/>
                    <a:pt x="86" y="181"/>
                  </a:cubicBezTo>
                  <a:cubicBezTo>
                    <a:pt x="105" y="181"/>
                    <a:pt x="109" y="144"/>
                    <a:pt x="109" y="112"/>
                  </a:cubicBezTo>
                  <a:cubicBezTo>
                    <a:pt x="109" y="82"/>
                    <a:pt x="105" y="44"/>
                    <a:pt x="85" y="44"/>
                  </a:cubicBezTo>
                  <a:cubicBezTo>
                    <a:pt x="63" y="44"/>
                    <a:pt x="59" y="82"/>
                    <a:pt x="59" y="112"/>
                  </a:cubicBezTo>
                  <a:close/>
                  <a:moveTo>
                    <a:pt x="168" y="112"/>
                  </a:moveTo>
                  <a:cubicBezTo>
                    <a:pt x="168" y="203"/>
                    <a:pt x="118" y="226"/>
                    <a:pt x="84" y="226"/>
                  </a:cubicBezTo>
                  <a:cubicBezTo>
                    <a:pt x="32" y="226"/>
                    <a:pt x="0" y="185"/>
                    <a:pt x="0" y="114"/>
                  </a:cubicBezTo>
                  <a:cubicBezTo>
                    <a:pt x="0" y="35"/>
                    <a:pt x="42" y="0"/>
                    <a:pt x="85" y="0"/>
                  </a:cubicBezTo>
                  <a:cubicBezTo>
                    <a:pt x="137" y="0"/>
                    <a:pt x="168" y="43"/>
                    <a:pt x="168" y="11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5" name="Google Shape;7495;p75"/>
            <p:cNvSpPr/>
            <p:nvPr/>
          </p:nvSpPr>
          <p:spPr>
            <a:xfrm>
              <a:off x="3341" y="2244"/>
              <a:ext cx="79" cy="142"/>
            </a:xfrm>
            <a:custGeom>
              <a:avLst/>
              <a:gdLst/>
              <a:ahLst/>
              <a:cxnLst/>
              <a:rect l="l" t="t" r="r" b="b"/>
              <a:pathLst>
                <a:path w="170" h="308" extrusionOk="0">
                  <a:moveTo>
                    <a:pt x="61" y="142"/>
                  </a:moveTo>
                  <a:cubicBezTo>
                    <a:pt x="61" y="150"/>
                    <a:pt x="62" y="157"/>
                    <a:pt x="64" y="161"/>
                  </a:cubicBezTo>
                  <a:cubicBezTo>
                    <a:pt x="69" y="174"/>
                    <a:pt x="76" y="178"/>
                    <a:pt x="83" y="178"/>
                  </a:cubicBezTo>
                  <a:cubicBezTo>
                    <a:pt x="104" y="178"/>
                    <a:pt x="111" y="148"/>
                    <a:pt x="111" y="113"/>
                  </a:cubicBezTo>
                  <a:cubicBezTo>
                    <a:pt x="111" y="72"/>
                    <a:pt x="101" y="49"/>
                    <a:pt x="84" y="49"/>
                  </a:cubicBezTo>
                  <a:cubicBezTo>
                    <a:pt x="75" y="49"/>
                    <a:pt x="66" y="58"/>
                    <a:pt x="64" y="68"/>
                  </a:cubicBezTo>
                  <a:cubicBezTo>
                    <a:pt x="62" y="72"/>
                    <a:pt x="61" y="78"/>
                    <a:pt x="61" y="84"/>
                  </a:cubicBezTo>
                  <a:lnTo>
                    <a:pt x="61" y="142"/>
                  </a:lnTo>
                  <a:close/>
                  <a:moveTo>
                    <a:pt x="2" y="73"/>
                  </a:moveTo>
                  <a:cubicBezTo>
                    <a:pt x="2" y="46"/>
                    <a:pt x="1" y="24"/>
                    <a:pt x="0" y="4"/>
                  </a:cubicBezTo>
                  <a:lnTo>
                    <a:pt x="52" y="4"/>
                  </a:lnTo>
                  <a:lnTo>
                    <a:pt x="55" y="29"/>
                  </a:lnTo>
                  <a:lnTo>
                    <a:pt x="56" y="29"/>
                  </a:lnTo>
                  <a:cubicBezTo>
                    <a:pt x="65" y="11"/>
                    <a:pt x="81" y="0"/>
                    <a:pt x="102" y="0"/>
                  </a:cubicBezTo>
                  <a:cubicBezTo>
                    <a:pt x="150" y="0"/>
                    <a:pt x="170" y="52"/>
                    <a:pt x="170" y="113"/>
                  </a:cubicBezTo>
                  <a:cubicBezTo>
                    <a:pt x="170" y="191"/>
                    <a:pt x="135" y="226"/>
                    <a:pt x="98" y="226"/>
                  </a:cubicBezTo>
                  <a:cubicBezTo>
                    <a:pt x="80" y="226"/>
                    <a:pt x="68" y="215"/>
                    <a:pt x="62" y="204"/>
                  </a:cubicBezTo>
                  <a:lnTo>
                    <a:pt x="61" y="204"/>
                  </a:lnTo>
                  <a:lnTo>
                    <a:pt x="61" y="308"/>
                  </a:lnTo>
                  <a:lnTo>
                    <a:pt x="2" y="308"/>
                  </a:lnTo>
                  <a:lnTo>
                    <a:pt x="2" y="73"/>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6" name="Google Shape;7496;p75"/>
            <p:cNvSpPr/>
            <p:nvPr/>
          </p:nvSpPr>
          <p:spPr>
            <a:xfrm>
              <a:off x="3436" y="2244"/>
              <a:ext cx="123" cy="103"/>
            </a:xfrm>
            <a:custGeom>
              <a:avLst/>
              <a:gdLst/>
              <a:ahLst/>
              <a:cxnLst/>
              <a:rect l="l" t="t" r="r" b="b"/>
              <a:pathLst>
                <a:path w="266" h="222" extrusionOk="0">
                  <a:moveTo>
                    <a:pt x="2" y="69"/>
                  </a:moveTo>
                  <a:cubicBezTo>
                    <a:pt x="2" y="45"/>
                    <a:pt x="0" y="24"/>
                    <a:pt x="0" y="4"/>
                  </a:cubicBezTo>
                  <a:lnTo>
                    <a:pt x="51" y="4"/>
                  </a:lnTo>
                  <a:lnTo>
                    <a:pt x="54" y="29"/>
                  </a:lnTo>
                  <a:lnTo>
                    <a:pt x="55" y="29"/>
                  </a:lnTo>
                  <a:cubicBezTo>
                    <a:pt x="66" y="12"/>
                    <a:pt x="84" y="0"/>
                    <a:pt x="107" y="0"/>
                  </a:cubicBezTo>
                  <a:cubicBezTo>
                    <a:pt x="132" y="0"/>
                    <a:pt x="148" y="11"/>
                    <a:pt x="155" y="29"/>
                  </a:cubicBezTo>
                  <a:lnTo>
                    <a:pt x="156" y="29"/>
                  </a:lnTo>
                  <a:cubicBezTo>
                    <a:pt x="162" y="21"/>
                    <a:pt x="170" y="13"/>
                    <a:pt x="178" y="8"/>
                  </a:cubicBezTo>
                  <a:cubicBezTo>
                    <a:pt x="187" y="3"/>
                    <a:pt x="198" y="0"/>
                    <a:pt x="209" y="0"/>
                  </a:cubicBezTo>
                  <a:cubicBezTo>
                    <a:pt x="248" y="0"/>
                    <a:pt x="266" y="31"/>
                    <a:pt x="266" y="84"/>
                  </a:cubicBezTo>
                  <a:lnTo>
                    <a:pt x="266" y="222"/>
                  </a:lnTo>
                  <a:lnTo>
                    <a:pt x="207" y="222"/>
                  </a:lnTo>
                  <a:lnTo>
                    <a:pt x="207" y="93"/>
                  </a:lnTo>
                  <a:cubicBezTo>
                    <a:pt x="207" y="68"/>
                    <a:pt x="205" y="48"/>
                    <a:pt x="187" y="48"/>
                  </a:cubicBezTo>
                  <a:cubicBezTo>
                    <a:pt x="176" y="48"/>
                    <a:pt x="169" y="55"/>
                    <a:pt x="165" y="68"/>
                  </a:cubicBezTo>
                  <a:cubicBezTo>
                    <a:pt x="164" y="72"/>
                    <a:pt x="163" y="78"/>
                    <a:pt x="163" y="84"/>
                  </a:cubicBezTo>
                  <a:lnTo>
                    <a:pt x="163" y="222"/>
                  </a:lnTo>
                  <a:lnTo>
                    <a:pt x="105" y="222"/>
                  </a:lnTo>
                  <a:lnTo>
                    <a:pt x="105" y="85"/>
                  </a:lnTo>
                  <a:cubicBezTo>
                    <a:pt x="105" y="69"/>
                    <a:pt x="103" y="48"/>
                    <a:pt x="84" y="48"/>
                  </a:cubicBezTo>
                  <a:cubicBezTo>
                    <a:pt x="75" y="48"/>
                    <a:pt x="66" y="55"/>
                    <a:pt x="62" y="68"/>
                  </a:cubicBezTo>
                  <a:cubicBezTo>
                    <a:pt x="61" y="72"/>
                    <a:pt x="60" y="78"/>
                    <a:pt x="60" y="85"/>
                  </a:cubicBezTo>
                  <a:lnTo>
                    <a:pt x="60"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7" name="Google Shape;7497;p75"/>
            <p:cNvSpPr/>
            <p:nvPr/>
          </p:nvSpPr>
          <p:spPr>
            <a:xfrm>
              <a:off x="3576" y="2244"/>
              <a:ext cx="75" cy="104"/>
            </a:xfrm>
            <a:custGeom>
              <a:avLst/>
              <a:gdLst/>
              <a:ahLst/>
              <a:cxnLst/>
              <a:rect l="l" t="t" r="r" b="b"/>
              <a:pathLst>
                <a:path w="162" h="225" extrusionOk="0">
                  <a:moveTo>
                    <a:pt x="109" y="93"/>
                  </a:moveTo>
                  <a:cubicBezTo>
                    <a:pt x="109" y="64"/>
                    <a:pt x="102" y="42"/>
                    <a:pt x="84" y="42"/>
                  </a:cubicBezTo>
                  <a:cubicBezTo>
                    <a:pt x="65" y="42"/>
                    <a:pt x="57" y="71"/>
                    <a:pt x="57" y="93"/>
                  </a:cubicBezTo>
                  <a:lnTo>
                    <a:pt x="109" y="93"/>
                  </a:lnTo>
                  <a:close/>
                  <a:moveTo>
                    <a:pt x="56" y="134"/>
                  </a:moveTo>
                  <a:cubicBezTo>
                    <a:pt x="57" y="168"/>
                    <a:pt x="77" y="180"/>
                    <a:pt x="103" y="180"/>
                  </a:cubicBezTo>
                  <a:cubicBezTo>
                    <a:pt x="120" y="180"/>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3"/>
                  </a:cubicBezTo>
                  <a:cubicBezTo>
                    <a:pt x="162" y="119"/>
                    <a:pt x="162" y="127"/>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8" name="Google Shape;7498;p75"/>
            <p:cNvSpPr/>
            <p:nvPr/>
          </p:nvSpPr>
          <p:spPr>
            <a:xfrm>
              <a:off x="3668" y="2244"/>
              <a:ext cx="76" cy="103"/>
            </a:xfrm>
            <a:custGeom>
              <a:avLst/>
              <a:gdLst/>
              <a:ahLst/>
              <a:cxnLst/>
              <a:rect l="l" t="t" r="r" b="b"/>
              <a:pathLst>
                <a:path w="166" h="222" extrusionOk="0">
                  <a:moveTo>
                    <a:pt x="2" y="69"/>
                  </a:moveTo>
                  <a:cubicBezTo>
                    <a:pt x="2" y="45"/>
                    <a:pt x="0" y="24"/>
                    <a:pt x="0" y="4"/>
                  </a:cubicBezTo>
                  <a:lnTo>
                    <a:pt x="51" y="4"/>
                  </a:lnTo>
                  <a:lnTo>
                    <a:pt x="53" y="29"/>
                  </a:lnTo>
                  <a:lnTo>
                    <a:pt x="54" y="29"/>
                  </a:lnTo>
                  <a:cubicBezTo>
                    <a:pt x="66" y="11"/>
                    <a:pt x="85" y="0"/>
                    <a:pt x="108" y="0"/>
                  </a:cubicBezTo>
                  <a:cubicBezTo>
                    <a:pt x="149" y="0"/>
                    <a:pt x="166" y="33"/>
                    <a:pt x="166" y="82"/>
                  </a:cubicBezTo>
                  <a:lnTo>
                    <a:pt x="166" y="222"/>
                  </a:lnTo>
                  <a:lnTo>
                    <a:pt x="107" y="222"/>
                  </a:lnTo>
                  <a:lnTo>
                    <a:pt x="107" y="85"/>
                  </a:lnTo>
                  <a:cubicBezTo>
                    <a:pt x="107" y="67"/>
                    <a:pt x="103" y="49"/>
                    <a:pt x="86" y="49"/>
                  </a:cubicBezTo>
                  <a:cubicBezTo>
                    <a:pt x="76" y="49"/>
                    <a:pt x="68" y="56"/>
                    <a:pt x="64" y="69"/>
                  </a:cubicBezTo>
                  <a:cubicBezTo>
                    <a:pt x="62" y="73"/>
                    <a:pt x="60" y="80"/>
                    <a:pt x="60" y="89"/>
                  </a:cubicBezTo>
                  <a:lnTo>
                    <a:pt x="60"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499" name="Google Shape;7499;p75"/>
            <p:cNvSpPr/>
            <p:nvPr/>
          </p:nvSpPr>
          <p:spPr>
            <a:xfrm>
              <a:off x="3758" y="2218"/>
              <a:ext cx="59" cy="130"/>
            </a:xfrm>
            <a:custGeom>
              <a:avLst/>
              <a:gdLst/>
              <a:ahLst/>
              <a:cxnLst/>
              <a:rect l="l" t="t" r="r" b="b"/>
              <a:pathLst>
                <a:path w="128" h="281" extrusionOk="0">
                  <a:moveTo>
                    <a:pt x="85" y="0"/>
                  </a:moveTo>
                  <a:lnTo>
                    <a:pt x="85" y="60"/>
                  </a:lnTo>
                  <a:lnTo>
                    <a:pt x="128" y="60"/>
                  </a:lnTo>
                  <a:lnTo>
                    <a:pt x="128" y="101"/>
                  </a:lnTo>
                  <a:lnTo>
                    <a:pt x="85" y="101"/>
                  </a:lnTo>
                  <a:lnTo>
                    <a:pt x="85" y="201"/>
                  </a:lnTo>
                  <a:cubicBezTo>
                    <a:pt x="85" y="226"/>
                    <a:pt x="95" y="233"/>
                    <a:pt x="107" y="233"/>
                  </a:cubicBezTo>
                  <a:cubicBezTo>
                    <a:pt x="113" y="233"/>
                    <a:pt x="117" y="232"/>
                    <a:pt x="122" y="231"/>
                  </a:cubicBezTo>
                  <a:lnTo>
                    <a:pt x="123" y="277"/>
                  </a:lnTo>
                  <a:cubicBezTo>
                    <a:pt x="115" y="279"/>
                    <a:pt x="103" y="281"/>
                    <a:pt x="87" y="281"/>
                  </a:cubicBezTo>
                  <a:cubicBezTo>
                    <a:pt x="70" y="281"/>
                    <a:pt x="55" y="277"/>
                    <a:pt x="45" y="267"/>
                  </a:cubicBezTo>
                  <a:cubicBezTo>
                    <a:pt x="33" y="255"/>
                    <a:pt x="26" y="239"/>
                    <a:pt x="26" y="204"/>
                  </a:cubicBezTo>
                  <a:lnTo>
                    <a:pt x="26" y="101"/>
                  </a:lnTo>
                  <a:lnTo>
                    <a:pt x="0" y="101"/>
                  </a:lnTo>
                  <a:lnTo>
                    <a:pt x="0" y="60"/>
                  </a:lnTo>
                  <a:lnTo>
                    <a:pt x="26" y="60"/>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0" name="Google Shape;7500;p75"/>
            <p:cNvSpPr/>
            <p:nvPr/>
          </p:nvSpPr>
          <p:spPr>
            <a:xfrm>
              <a:off x="2139" y="2423"/>
              <a:ext cx="73" cy="142"/>
            </a:xfrm>
            <a:custGeom>
              <a:avLst/>
              <a:gdLst/>
              <a:ahLst/>
              <a:cxnLst/>
              <a:rect l="l" t="t" r="r" b="b"/>
              <a:pathLst>
                <a:path w="158" h="307" extrusionOk="0">
                  <a:moveTo>
                    <a:pt x="9" y="244"/>
                  </a:moveTo>
                  <a:cubicBezTo>
                    <a:pt x="21" y="251"/>
                    <a:pt x="41" y="256"/>
                    <a:pt x="58" y="256"/>
                  </a:cubicBezTo>
                  <a:cubicBezTo>
                    <a:pt x="86" y="256"/>
                    <a:pt x="100" y="241"/>
                    <a:pt x="100" y="222"/>
                  </a:cubicBezTo>
                  <a:cubicBezTo>
                    <a:pt x="100" y="200"/>
                    <a:pt x="86" y="189"/>
                    <a:pt x="61" y="172"/>
                  </a:cubicBezTo>
                  <a:cubicBezTo>
                    <a:pt x="19" y="147"/>
                    <a:pt x="4" y="116"/>
                    <a:pt x="4" y="88"/>
                  </a:cubicBezTo>
                  <a:cubicBezTo>
                    <a:pt x="4" y="40"/>
                    <a:pt x="36" y="0"/>
                    <a:pt x="99" y="0"/>
                  </a:cubicBezTo>
                  <a:cubicBezTo>
                    <a:pt x="119" y="0"/>
                    <a:pt x="138" y="5"/>
                    <a:pt x="147" y="10"/>
                  </a:cubicBezTo>
                  <a:lnTo>
                    <a:pt x="138" y="61"/>
                  </a:lnTo>
                  <a:cubicBezTo>
                    <a:pt x="129" y="56"/>
                    <a:pt x="116" y="51"/>
                    <a:pt x="99" y="51"/>
                  </a:cubicBezTo>
                  <a:cubicBezTo>
                    <a:pt x="74" y="51"/>
                    <a:pt x="62" y="66"/>
                    <a:pt x="62" y="82"/>
                  </a:cubicBezTo>
                  <a:cubicBezTo>
                    <a:pt x="62" y="100"/>
                    <a:pt x="71" y="109"/>
                    <a:pt x="103" y="129"/>
                  </a:cubicBezTo>
                  <a:cubicBezTo>
                    <a:pt x="143" y="153"/>
                    <a:pt x="158" y="184"/>
                    <a:pt x="158" y="215"/>
                  </a:cubicBezTo>
                  <a:cubicBezTo>
                    <a:pt x="158" y="270"/>
                    <a:pt x="117" y="307"/>
                    <a:pt x="58" y="307"/>
                  </a:cubicBezTo>
                  <a:cubicBezTo>
                    <a:pt x="34" y="307"/>
                    <a:pt x="10" y="300"/>
                    <a:pt x="0" y="295"/>
                  </a:cubicBezTo>
                  <a:lnTo>
                    <a:pt x="9" y="244"/>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1" name="Google Shape;7501;p75"/>
            <p:cNvSpPr/>
            <p:nvPr/>
          </p:nvSpPr>
          <p:spPr>
            <a:xfrm>
              <a:off x="2225" y="2461"/>
              <a:ext cx="76" cy="104"/>
            </a:xfrm>
            <a:custGeom>
              <a:avLst/>
              <a:gdLst/>
              <a:ahLst/>
              <a:cxnLst/>
              <a:rect l="l" t="t" r="r" b="b"/>
              <a:pathLst>
                <a:path w="163" h="225" extrusionOk="0">
                  <a:moveTo>
                    <a:pt x="109" y="92"/>
                  </a:moveTo>
                  <a:cubicBezTo>
                    <a:pt x="109" y="64"/>
                    <a:pt x="102" y="42"/>
                    <a:pt x="84"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2" name="Google Shape;7502;p75"/>
            <p:cNvSpPr/>
            <p:nvPr/>
          </p:nvSpPr>
          <p:spPr>
            <a:xfrm>
              <a:off x="2318" y="2461"/>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3" y="0"/>
                    <a:pt x="100" y="0"/>
                  </a:cubicBezTo>
                  <a:cubicBezTo>
                    <a:pt x="105" y="0"/>
                    <a:pt x="109" y="0"/>
                    <a:pt x="112" y="0"/>
                  </a:cubicBezTo>
                  <a:lnTo>
                    <a:pt x="112" y="59"/>
                  </a:lnTo>
                  <a:cubicBezTo>
                    <a:pt x="109" y="58"/>
                    <a:pt x="105" y="58"/>
                    <a:pt x="100" y="58"/>
                  </a:cubicBezTo>
                  <a:cubicBezTo>
                    <a:pt x="87" y="58"/>
                    <a:pt x="70" y="66"/>
                    <a:pt x="64" y="89"/>
                  </a:cubicBezTo>
                  <a:cubicBezTo>
                    <a:pt x="62" y="94"/>
                    <a:pt x="61" y="102"/>
                    <a:pt x="61" y="111"/>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3" name="Google Shape;7503;p75"/>
            <p:cNvSpPr/>
            <p:nvPr/>
          </p:nvSpPr>
          <p:spPr>
            <a:xfrm>
              <a:off x="2376" y="2462"/>
              <a:ext cx="80" cy="102"/>
            </a:xfrm>
            <a:custGeom>
              <a:avLst/>
              <a:gdLst/>
              <a:ahLst/>
              <a:cxnLst/>
              <a:rect l="l" t="t" r="r" b="b"/>
              <a:pathLst>
                <a:path w="173" h="219" extrusionOk="0">
                  <a:moveTo>
                    <a:pt x="62" y="0"/>
                  </a:moveTo>
                  <a:lnTo>
                    <a:pt x="79" y="98"/>
                  </a:lnTo>
                  <a:cubicBezTo>
                    <a:pt x="82" y="117"/>
                    <a:pt x="85" y="137"/>
                    <a:pt x="88" y="159"/>
                  </a:cubicBezTo>
                  <a:lnTo>
                    <a:pt x="89" y="159"/>
                  </a:lnTo>
                  <a:cubicBezTo>
                    <a:pt x="92" y="137"/>
                    <a:pt x="95" y="118"/>
                    <a:pt x="98" y="98"/>
                  </a:cubicBezTo>
                  <a:lnTo>
                    <a:pt x="115" y="0"/>
                  </a:lnTo>
                  <a:lnTo>
                    <a:pt x="173" y="0"/>
                  </a:lnTo>
                  <a:lnTo>
                    <a:pt x="114" y="219"/>
                  </a:lnTo>
                  <a:lnTo>
                    <a:pt x="59" y="219"/>
                  </a:lnTo>
                  <a:lnTo>
                    <a:pt x="0" y="0"/>
                  </a:lnTo>
                  <a:lnTo>
                    <a:pt x="62"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4" name="Google Shape;7504;p75"/>
            <p:cNvSpPr/>
            <p:nvPr/>
          </p:nvSpPr>
          <p:spPr>
            <a:xfrm>
              <a:off x="2467" y="2421"/>
              <a:ext cx="28" cy="143"/>
            </a:xfrm>
            <a:custGeom>
              <a:avLst/>
              <a:gdLst/>
              <a:ahLst/>
              <a:cxnLst/>
              <a:rect l="l" t="t" r="r" b="b"/>
              <a:pathLst>
                <a:path w="62" h="309" extrusionOk="0">
                  <a:moveTo>
                    <a:pt x="2" y="309"/>
                  </a:moveTo>
                  <a:lnTo>
                    <a:pt x="2" y="90"/>
                  </a:lnTo>
                  <a:lnTo>
                    <a:pt x="61" y="90"/>
                  </a:lnTo>
                  <a:lnTo>
                    <a:pt x="61" y="309"/>
                  </a:lnTo>
                  <a:lnTo>
                    <a:pt x="2" y="309"/>
                  </a:lnTo>
                  <a:close/>
                  <a:moveTo>
                    <a:pt x="61" y="32"/>
                  </a:moveTo>
                  <a:cubicBezTo>
                    <a:pt x="62" y="51"/>
                    <a:pt x="48" y="64"/>
                    <a:pt x="30" y="64"/>
                  </a:cubicBezTo>
                  <a:cubicBezTo>
                    <a:pt x="14" y="64"/>
                    <a:pt x="0" y="51"/>
                    <a:pt x="1" y="32"/>
                  </a:cubicBezTo>
                  <a:cubicBezTo>
                    <a:pt x="0" y="12"/>
                    <a:pt x="15"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5" name="Google Shape;7505;p75"/>
            <p:cNvSpPr/>
            <p:nvPr/>
          </p:nvSpPr>
          <p:spPr>
            <a:xfrm>
              <a:off x="2512" y="2461"/>
              <a:ext cx="61" cy="104"/>
            </a:xfrm>
            <a:custGeom>
              <a:avLst/>
              <a:gdLst/>
              <a:ahLst/>
              <a:cxnLst/>
              <a:rect l="l" t="t" r="r" b="b"/>
              <a:pathLst>
                <a:path w="132" h="225" extrusionOk="0">
                  <a:moveTo>
                    <a:pt x="129" y="218"/>
                  </a:moveTo>
                  <a:cubicBezTo>
                    <a:pt x="123" y="221"/>
                    <a:pt x="108" y="225"/>
                    <a:pt x="92" y="225"/>
                  </a:cubicBezTo>
                  <a:cubicBezTo>
                    <a:pt x="36" y="225"/>
                    <a:pt x="0" y="186"/>
                    <a:pt x="0" y="115"/>
                  </a:cubicBezTo>
                  <a:cubicBezTo>
                    <a:pt x="0" y="47"/>
                    <a:pt x="39" y="0"/>
                    <a:pt x="100" y="0"/>
                  </a:cubicBezTo>
                  <a:cubicBezTo>
                    <a:pt x="114" y="0"/>
                    <a:pt x="127" y="3"/>
                    <a:pt x="132" y="6"/>
                  </a:cubicBezTo>
                  <a:lnTo>
                    <a:pt x="125" y="52"/>
                  </a:lnTo>
                  <a:cubicBezTo>
                    <a:pt x="120" y="50"/>
                    <a:pt x="113" y="48"/>
                    <a:pt x="103" y="48"/>
                  </a:cubicBezTo>
                  <a:cubicBezTo>
                    <a:pt x="75" y="48"/>
                    <a:pt x="58" y="75"/>
                    <a:pt x="58" y="113"/>
                  </a:cubicBezTo>
                  <a:cubicBezTo>
                    <a:pt x="58" y="153"/>
                    <a:pt x="75" y="177"/>
                    <a:pt x="102" y="177"/>
                  </a:cubicBezTo>
                  <a:cubicBezTo>
                    <a:pt x="110" y="177"/>
                    <a:pt x="118" y="175"/>
                    <a:pt x="124" y="172"/>
                  </a:cubicBezTo>
                  <a:lnTo>
                    <a:pt x="129" y="21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6" name="Google Shape;7506;p75"/>
            <p:cNvSpPr/>
            <p:nvPr/>
          </p:nvSpPr>
          <p:spPr>
            <a:xfrm>
              <a:off x="2580" y="2461"/>
              <a:ext cx="76" cy="104"/>
            </a:xfrm>
            <a:custGeom>
              <a:avLst/>
              <a:gdLst/>
              <a:ahLst/>
              <a:cxnLst/>
              <a:rect l="l" t="t" r="r" b="b"/>
              <a:pathLst>
                <a:path w="163" h="225" extrusionOk="0">
                  <a:moveTo>
                    <a:pt x="109" y="92"/>
                  </a:moveTo>
                  <a:cubicBezTo>
                    <a:pt x="109" y="64"/>
                    <a:pt x="102" y="42"/>
                    <a:pt x="85" y="42"/>
                  </a:cubicBezTo>
                  <a:cubicBezTo>
                    <a:pt x="65" y="42"/>
                    <a:pt x="58" y="70"/>
                    <a:pt x="57" y="92"/>
                  </a:cubicBezTo>
                  <a:lnTo>
                    <a:pt x="109" y="92"/>
                  </a:lnTo>
                  <a:close/>
                  <a:moveTo>
                    <a:pt x="57" y="133"/>
                  </a:moveTo>
                  <a:cubicBezTo>
                    <a:pt x="58" y="167"/>
                    <a:pt x="78" y="180"/>
                    <a:pt x="104"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7" name="Google Shape;7507;p75"/>
            <p:cNvSpPr/>
            <p:nvPr/>
          </p:nvSpPr>
          <p:spPr>
            <a:xfrm>
              <a:off x="2698" y="2419"/>
              <a:ext cx="65" cy="145"/>
            </a:xfrm>
            <a:custGeom>
              <a:avLst/>
              <a:gdLst/>
              <a:ahLst/>
              <a:cxnLst/>
              <a:rect l="l" t="t" r="r" b="b"/>
              <a:pathLst>
                <a:path w="140" h="313" extrusionOk="0">
                  <a:moveTo>
                    <a:pt x="29" y="313"/>
                  </a:moveTo>
                  <a:lnTo>
                    <a:pt x="29" y="136"/>
                  </a:lnTo>
                  <a:lnTo>
                    <a:pt x="0" y="136"/>
                  </a:lnTo>
                  <a:lnTo>
                    <a:pt x="0" y="94"/>
                  </a:lnTo>
                  <a:lnTo>
                    <a:pt x="29" y="94"/>
                  </a:lnTo>
                  <a:lnTo>
                    <a:pt x="29" y="85"/>
                  </a:lnTo>
                  <a:cubicBezTo>
                    <a:pt x="29" y="61"/>
                    <a:pt x="34" y="38"/>
                    <a:pt x="52" y="20"/>
                  </a:cubicBezTo>
                  <a:cubicBezTo>
                    <a:pt x="65" y="7"/>
                    <a:pt x="84" y="0"/>
                    <a:pt x="104" y="0"/>
                  </a:cubicBezTo>
                  <a:cubicBezTo>
                    <a:pt x="120" y="0"/>
                    <a:pt x="131" y="2"/>
                    <a:pt x="140" y="5"/>
                  </a:cubicBezTo>
                  <a:lnTo>
                    <a:pt x="133" y="50"/>
                  </a:lnTo>
                  <a:cubicBezTo>
                    <a:pt x="129" y="49"/>
                    <a:pt x="122" y="48"/>
                    <a:pt x="115" y="48"/>
                  </a:cubicBezTo>
                  <a:cubicBezTo>
                    <a:pt x="95" y="48"/>
                    <a:pt x="88" y="65"/>
                    <a:pt x="88" y="84"/>
                  </a:cubicBezTo>
                  <a:lnTo>
                    <a:pt x="88" y="94"/>
                  </a:lnTo>
                  <a:lnTo>
                    <a:pt x="126" y="94"/>
                  </a:lnTo>
                  <a:lnTo>
                    <a:pt x="126" y="136"/>
                  </a:lnTo>
                  <a:lnTo>
                    <a:pt x="88" y="136"/>
                  </a:lnTo>
                  <a:lnTo>
                    <a:pt x="88" y="313"/>
                  </a:lnTo>
                  <a:lnTo>
                    <a:pt x="29" y="31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8" name="Google Shape;7508;p75"/>
            <p:cNvSpPr/>
            <p:nvPr/>
          </p:nvSpPr>
          <p:spPr>
            <a:xfrm>
              <a:off x="2764" y="2461"/>
              <a:ext cx="78" cy="104"/>
            </a:xfrm>
            <a:custGeom>
              <a:avLst/>
              <a:gdLst/>
              <a:ahLst/>
              <a:cxnLst/>
              <a:rect l="l" t="t" r="r" b="b"/>
              <a:pathLst>
                <a:path w="168" h="225" extrusionOk="0">
                  <a:moveTo>
                    <a:pt x="59" y="112"/>
                  </a:moveTo>
                  <a:cubicBezTo>
                    <a:pt x="59" y="149"/>
                    <a:pt x="65" y="181"/>
                    <a:pt x="86" y="181"/>
                  </a:cubicBezTo>
                  <a:cubicBezTo>
                    <a:pt x="105" y="181"/>
                    <a:pt x="110" y="144"/>
                    <a:pt x="110" y="112"/>
                  </a:cubicBezTo>
                  <a:cubicBezTo>
                    <a:pt x="110" y="82"/>
                    <a:pt x="105" y="44"/>
                    <a:pt x="85" y="44"/>
                  </a:cubicBezTo>
                  <a:cubicBezTo>
                    <a:pt x="63" y="44"/>
                    <a:pt x="59" y="82"/>
                    <a:pt x="59" y="112"/>
                  </a:cubicBezTo>
                  <a:close/>
                  <a:moveTo>
                    <a:pt x="168" y="112"/>
                  </a:moveTo>
                  <a:cubicBezTo>
                    <a:pt x="168" y="203"/>
                    <a:pt x="118" y="225"/>
                    <a:pt x="84" y="225"/>
                  </a:cubicBezTo>
                  <a:cubicBezTo>
                    <a:pt x="32" y="225"/>
                    <a:pt x="0" y="184"/>
                    <a:pt x="0" y="113"/>
                  </a:cubicBezTo>
                  <a:cubicBezTo>
                    <a:pt x="0" y="34"/>
                    <a:pt x="42" y="0"/>
                    <a:pt x="85" y="0"/>
                  </a:cubicBezTo>
                  <a:cubicBezTo>
                    <a:pt x="137" y="0"/>
                    <a:pt x="168" y="43"/>
                    <a:pt x="168" y="11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09" name="Google Shape;7509;p75"/>
            <p:cNvSpPr/>
            <p:nvPr/>
          </p:nvSpPr>
          <p:spPr>
            <a:xfrm>
              <a:off x="2857" y="2461"/>
              <a:ext cx="52" cy="103"/>
            </a:xfrm>
            <a:custGeom>
              <a:avLst/>
              <a:gdLst/>
              <a:ahLst/>
              <a:cxnLst/>
              <a:rect l="l" t="t" r="r" b="b"/>
              <a:pathLst>
                <a:path w="112" h="222" extrusionOk="0">
                  <a:moveTo>
                    <a:pt x="2" y="69"/>
                  </a:moveTo>
                  <a:cubicBezTo>
                    <a:pt x="2" y="47"/>
                    <a:pt x="1" y="23"/>
                    <a:pt x="0" y="3"/>
                  </a:cubicBezTo>
                  <a:lnTo>
                    <a:pt x="51" y="3"/>
                  </a:lnTo>
                  <a:lnTo>
                    <a:pt x="55" y="35"/>
                  </a:lnTo>
                  <a:lnTo>
                    <a:pt x="56" y="35"/>
                  </a:lnTo>
                  <a:cubicBezTo>
                    <a:pt x="66" y="12"/>
                    <a:pt x="83" y="0"/>
                    <a:pt x="99" y="0"/>
                  </a:cubicBezTo>
                  <a:cubicBezTo>
                    <a:pt x="105" y="0"/>
                    <a:pt x="108" y="0"/>
                    <a:pt x="112" y="0"/>
                  </a:cubicBezTo>
                  <a:lnTo>
                    <a:pt x="112" y="59"/>
                  </a:lnTo>
                  <a:cubicBezTo>
                    <a:pt x="108" y="58"/>
                    <a:pt x="104" y="58"/>
                    <a:pt x="99" y="58"/>
                  </a:cubicBezTo>
                  <a:cubicBezTo>
                    <a:pt x="87" y="58"/>
                    <a:pt x="70" y="66"/>
                    <a:pt x="64" y="89"/>
                  </a:cubicBezTo>
                  <a:cubicBezTo>
                    <a:pt x="62" y="94"/>
                    <a:pt x="61" y="102"/>
                    <a:pt x="61" y="111"/>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0" name="Google Shape;7510;p75"/>
            <p:cNvSpPr/>
            <p:nvPr/>
          </p:nvSpPr>
          <p:spPr>
            <a:xfrm>
              <a:off x="2944" y="2424"/>
              <a:ext cx="77" cy="140"/>
            </a:xfrm>
            <a:custGeom>
              <a:avLst/>
              <a:gdLst/>
              <a:ahLst/>
              <a:cxnLst/>
              <a:rect l="l" t="t" r="r" b="b"/>
              <a:pathLst>
                <a:path w="77" h="140" extrusionOk="0">
                  <a:moveTo>
                    <a:pt x="25" y="25"/>
                  </a:moveTo>
                  <a:lnTo>
                    <a:pt x="0" y="25"/>
                  </a:lnTo>
                  <a:lnTo>
                    <a:pt x="0" y="0"/>
                  </a:lnTo>
                  <a:lnTo>
                    <a:pt x="77" y="0"/>
                  </a:lnTo>
                  <a:lnTo>
                    <a:pt x="77" y="25"/>
                  </a:lnTo>
                  <a:lnTo>
                    <a:pt x="52" y="25"/>
                  </a:lnTo>
                  <a:lnTo>
                    <a:pt x="52" y="140"/>
                  </a:lnTo>
                  <a:lnTo>
                    <a:pt x="25" y="140"/>
                  </a:lnTo>
                  <a:lnTo>
                    <a:pt x="25" y="25"/>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1" name="Google Shape;7511;p75"/>
            <p:cNvSpPr/>
            <p:nvPr/>
          </p:nvSpPr>
          <p:spPr>
            <a:xfrm>
              <a:off x="3021" y="2461"/>
              <a:ext cx="75" cy="104"/>
            </a:xfrm>
            <a:custGeom>
              <a:avLst/>
              <a:gdLst/>
              <a:ahLst/>
              <a:cxnLst/>
              <a:rect l="l" t="t" r="r" b="b"/>
              <a:pathLst>
                <a:path w="162" h="225" extrusionOk="0">
                  <a:moveTo>
                    <a:pt x="109" y="92"/>
                  </a:moveTo>
                  <a:cubicBezTo>
                    <a:pt x="109" y="64"/>
                    <a:pt x="102" y="42"/>
                    <a:pt x="84" y="42"/>
                  </a:cubicBezTo>
                  <a:cubicBezTo>
                    <a:pt x="65" y="42"/>
                    <a:pt x="57" y="70"/>
                    <a:pt x="57" y="92"/>
                  </a:cubicBezTo>
                  <a:lnTo>
                    <a:pt x="109" y="92"/>
                  </a:lnTo>
                  <a:close/>
                  <a:moveTo>
                    <a:pt x="56" y="133"/>
                  </a:moveTo>
                  <a:cubicBezTo>
                    <a:pt x="57" y="167"/>
                    <a:pt x="77" y="180"/>
                    <a:pt x="103" y="180"/>
                  </a:cubicBezTo>
                  <a:cubicBezTo>
                    <a:pt x="120" y="180"/>
                    <a:pt x="134" y="176"/>
                    <a:pt x="145" y="173"/>
                  </a:cubicBezTo>
                  <a:lnTo>
                    <a:pt x="153" y="215"/>
                  </a:lnTo>
                  <a:cubicBezTo>
                    <a:pt x="138" y="221"/>
                    <a:pt x="115" y="225"/>
                    <a:pt x="92" y="225"/>
                  </a:cubicBezTo>
                  <a:cubicBezTo>
                    <a:pt x="33" y="225"/>
                    <a:pt x="0" y="185"/>
                    <a:pt x="0" y="117"/>
                  </a:cubicBezTo>
                  <a:cubicBezTo>
                    <a:pt x="0" y="43"/>
                    <a:pt x="38" y="0"/>
                    <a:pt x="88" y="0"/>
                  </a:cubicBezTo>
                  <a:cubicBezTo>
                    <a:pt x="135" y="0"/>
                    <a:pt x="162" y="37"/>
                    <a:pt x="162" y="103"/>
                  </a:cubicBezTo>
                  <a:cubicBezTo>
                    <a:pt x="162" y="119"/>
                    <a:pt x="162" y="127"/>
                    <a:pt x="161" y="133"/>
                  </a:cubicBezTo>
                  <a:lnTo>
                    <a:pt x="56"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2" name="Google Shape;7512;p75"/>
            <p:cNvSpPr/>
            <p:nvPr/>
          </p:nvSpPr>
          <p:spPr>
            <a:xfrm>
              <a:off x="3107" y="2461"/>
              <a:ext cx="76" cy="104"/>
            </a:xfrm>
            <a:custGeom>
              <a:avLst/>
              <a:gdLst/>
              <a:ahLst/>
              <a:cxnLst/>
              <a:rect l="l" t="t" r="r" b="b"/>
              <a:pathLst>
                <a:path w="164" h="225" extrusionOk="0">
                  <a:moveTo>
                    <a:pt x="103" y="115"/>
                  </a:moveTo>
                  <a:cubicBezTo>
                    <a:pt x="83" y="116"/>
                    <a:pt x="56" y="122"/>
                    <a:pt x="56" y="153"/>
                  </a:cubicBezTo>
                  <a:cubicBezTo>
                    <a:pt x="56" y="175"/>
                    <a:pt x="68" y="183"/>
                    <a:pt x="77" y="183"/>
                  </a:cubicBezTo>
                  <a:cubicBezTo>
                    <a:pt x="86" y="183"/>
                    <a:pt x="97" y="177"/>
                    <a:pt x="101" y="164"/>
                  </a:cubicBezTo>
                  <a:cubicBezTo>
                    <a:pt x="102" y="161"/>
                    <a:pt x="103" y="157"/>
                    <a:pt x="103" y="153"/>
                  </a:cubicBezTo>
                  <a:lnTo>
                    <a:pt x="103" y="115"/>
                  </a:lnTo>
                  <a:close/>
                  <a:moveTo>
                    <a:pt x="111" y="222"/>
                  </a:moveTo>
                  <a:lnTo>
                    <a:pt x="107" y="200"/>
                  </a:lnTo>
                  <a:lnTo>
                    <a:pt x="107" y="200"/>
                  </a:lnTo>
                  <a:cubicBezTo>
                    <a:pt x="94" y="217"/>
                    <a:pt x="77" y="225"/>
                    <a:pt x="58" y="225"/>
                  </a:cubicBezTo>
                  <a:cubicBezTo>
                    <a:pt x="25" y="225"/>
                    <a:pt x="0" y="198"/>
                    <a:pt x="0" y="159"/>
                  </a:cubicBezTo>
                  <a:cubicBezTo>
                    <a:pt x="0" y="102"/>
                    <a:pt x="51" y="78"/>
                    <a:pt x="101" y="77"/>
                  </a:cubicBezTo>
                  <a:lnTo>
                    <a:pt x="101" y="73"/>
                  </a:lnTo>
                  <a:cubicBezTo>
                    <a:pt x="101" y="56"/>
                    <a:pt x="90" y="43"/>
                    <a:pt x="70" y="43"/>
                  </a:cubicBezTo>
                  <a:cubicBezTo>
                    <a:pt x="52" y="43"/>
                    <a:pt x="38" y="47"/>
                    <a:pt x="25" y="56"/>
                  </a:cubicBezTo>
                  <a:lnTo>
                    <a:pt x="14" y="16"/>
                  </a:lnTo>
                  <a:cubicBezTo>
                    <a:pt x="26" y="9"/>
                    <a:pt x="52" y="0"/>
                    <a:pt x="82" y="0"/>
                  </a:cubicBezTo>
                  <a:cubicBezTo>
                    <a:pt x="149" y="0"/>
                    <a:pt x="160" y="46"/>
                    <a:pt x="160" y="90"/>
                  </a:cubicBezTo>
                  <a:lnTo>
                    <a:pt x="160" y="172"/>
                  </a:lnTo>
                  <a:cubicBezTo>
                    <a:pt x="160" y="189"/>
                    <a:pt x="161" y="207"/>
                    <a:pt x="164" y="222"/>
                  </a:cubicBezTo>
                  <a:lnTo>
                    <a:pt x="111" y="222"/>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3" name="Google Shape;7513;p75"/>
            <p:cNvSpPr/>
            <p:nvPr/>
          </p:nvSpPr>
          <p:spPr>
            <a:xfrm>
              <a:off x="3199" y="2461"/>
              <a:ext cx="61" cy="104"/>
            </a:xfrm>
            <a:custGeom>
              <a:avLst/>
              <a:gdLst/>
              <a:ahLst/>
              <a:cxnLst/>
              <a:rect l="l" t="t" r="r" b="b"/>
              <a:pathLst>
                <a:path w="133" h="225" extrusionOk="0">
                  <a:moveTo>
                    <a:pt x="129" y="218"/>
                  </a:moveTo>
                  <a:cubicBezTo>
                    <a:pt x="123" y="221"/>
                    <a:pt x="109" y="225"/>
                    <a:pt x="92" y="225"/>
                  </a:cubicBezTo>
                  <a:cubicBezTo>
                    <a:pt x="36" y="225"/>
                    <a:pt x="0" y="186"/>
                    <a:pt x="0" y="115"/>
                  </a:cubicBezTo>
                  <a:cubicBezTo>
                    <a:pt x="0" y="47"/>
                    <a:pt x="40" y="0"/>
                    <a:pt x="101" y="0"/>
                  </a:cubicBezTo>
                  <a:cubicBezTo>
                    <a:pt x="114" y="0"/>
                    <a:pt x="127" y="3"/>
                    <a:pt x="133" y="6"/>
                  </a:cubicBezTo>
                  <a:lnTo>
                    <a:pt x="125" y="52"/>
                  </a:lnTo>
                  <a:cubicBezTo>
                    <a:pt x="120" y="50"/>
                    <a:pt x="113" y="48"/>
                    <a:pt x="103" y="48"/>
                  </a:cubicBezTo>
                  <a:cubicBezTo>
                    <a:pt x="75" y="48"/>
                    <a:pt x="58" y="75"/>
                    <a:pt x="58" y="113"/>
                  </a:cubicBezTo>
                  <a:cubicBezTo>
                    <a:pt x="58" y="153"/>
                    <a:pt x="75" y="177"/>
                    <a:pt x="102" y="177"/>
                  </a:cubicBezTo>
                  <a:cubicBezTo>
                    <a:pt x="111" y="177"/>
                    <a:pt x="118" y="175"/>
                    <a:pt x="124" y="172"/>
                  </a:cubicBezTo>
                  <a:lnTo>
                    <a:pt x="129" y="21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4" name="Google Shape;7514;p75"/>
            <p:cNvSpPr/>
            <p:nvPr/>
          </p:nvSpPr>
          <p:spPr>
            <a:xfrm>
              <a:off x="3270" y="2420"/>
              <a:ext cx="77" cy="144"/>
            </a:xfrm>
            <a:custGeom>
              <a:avLst/>
              <a:gdLst/>
              <a:ahLst/>
              <a:cxnLst/>
              <a:rect l="l" t="t" r="r" b="b"/>
              <a:pathLst>
                <a:path w="165" h="310" extrusionOk="0">
                  <a:moveTo>
                    <a:pt x="0" y="0"/>
                  </a:moveTo>
                  <a:lnTo>
                    <a:pt x="59" y="0"/>
                  </a:lnTo>
                  <a:lnTo>
                    <a:pt x="59" y="114"/>
                  </a:lnTo>
                  <a:lnTo>
                    <a:pt x="60" y="114"/>
                  </a:lnTo>
                  <a:cubicBezTo>
                    <a:pt x="65" y="106"/>
                    <a:pt x="72" y="100"/>
                    <a:pt x="79" y="95"/>
                  </a:cubicBezTo>
                  <a:cubicBezTo>
                    <a:pt x="87" y="90"/>
                    <a:pt x="98" y="88"/>
                    <a:pt x="109" y="88"/>
                  </a:cubicBezTo>
                  <a:cubicBezTo>
                    <a:pt x="149" y="88"/>
                    <a:pt x="165" y="122"/>
                    <a:pt x="165" y="177"/>
                  </a:cubicBezTo>
                  <a:lnTo>
                    <a:pt x="165" y="310"/>
                  </a:lnTo>
                  <a:lnTo>
                    <a:pt x="106" y="310"/>
                  </a:lnTo>
                  <a:lnTo>
                    <a:pt x="106" y="177"/>
                  </a:lnTo>
                  <a:cubicBezTo>
                    <a:pt x="106" y="156"/>
                    <a:pt x="102" y="137"/>
                    <a:pt x="84" y="137"/>
                  </a:cubicBezTo>
                  <a:cubicBezTo>
                    <a:pt x="74" y="137"/>
                    <a:pt x="66" y="143"/>
                    <a:pt x="61" y="157"/>
                  </a:cubicBezTo>
                  <a:cubicBezTo>
                    <a:pt x="61" y="161"/>
                    <a:pt x="59" y="169"/>
                    <a:pt x="59" y="174"/>
                  </a:cubicBezTo>
                  <a:lnTo>
                    <a:pt x="59" y="310"/>
                  </a:lnTo>
                  <a:lnTo>
                    <a:pt x="0" y="31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5" name="Google Shape;7515;p75"/>
            <p:cNvSpPr/>
            <p:nvPr/>
          </p:nvSpPr>
          <p:spPr>
            <a:xfrm>
              <a:off x="3364" y="2461"/>
              <a:ext cx="75" cy="104"/>
            </a:xfrm>
            <a:custGeom>
              <a:avLst/>
              <a:gdLst/>
              <a:ahLst/>
              <a:cxnLst/>
              <a:rect l="l" t="t" r="r" b="b"/>
              <a:pathLst>
                <a:path w="163" h="225" extrusionOk="0">
                  <a:moveTo>
                    <a:pt x="109" y="92"/>
                  </a:moveTo>
                  <a:cubicBezTo>
                    <a:pt x="109" y="64"/>
                    <a:pt x="102" y="42"/>
                    <a:pt x="85"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6" name="Google Shape;7516;p75"/>
            <p:cNvSpPr/>
            <p:nvPr/>
          </p:nvSpPr>
          <p:spPr>
            <a:xfrm>
              <a:off x="3454" y="2461"/>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4" y="0"/>
                    <a:pt x="100" y="0"/>
                  </a:cubicBezTo>
                  <a:cubicBezTo>
                    <a:pt x="106" y="0"/>
                    <a:pt x="109" y="0"/>
                    <a:pt x="112" y="0"/>
                  </a:cubicBezTo>
                  <a:lnTo>
                    <a:pt x="112" y="59"/>
                  </a:lnTo>
                  <a:cubicBezTo>
                    <a:pt x="109" y="58"/>
                    <a:pt x="105" y="58"/>
                    <a:pt x="100" y="58"/>
                  </a:cubicBezTo>
                  <a:cubicBezTo>
                    <a:pt x="87" y="58"/>
                    <a:pt x="70" y="66"/>
                    <a:pt x="64" y="89"/>
                  </a:cubicBezTo>
                  <a:cubicBezTo>
                    <a:pt x="62" y="94"/>
                    <a:pt x="62" y="102"/>
                    <a:pt x="62" y="111"/>
                  </a:cubicBezTo>
                  <a:lnTo>
                    <a:pt x="62"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7" name="Google Shape;7517;p75"/>
            <p:cNvSpPr/>
            <p:nvPr/>
          </p:nvSpPr>
          <p:spPr>
            <a:xfrm>
              <a:off x="3512" y="2461"/>
              <a:ext cx="60" cy="104"/>
            </a:xfrm>
            <a:custGeom>
              <a:avLst/>
              <a:gdLst/>
              <a:ahLst/>
              <a:cxnLst/>
              <a:rect l="l" t="t" r="r" b="b"/>
              <a:pathLst>
                <a:path w="128" h="225" extrusionOk="0">
                  <a:moveTo>
                    <a:pt x="11" y="169"/>
                  </a:moveTo>
                  <a:cubicBezTo>
                    <a:pt x="19" y="175"/>
                    <a:pt x="35" y="181"/>
                    <a:pt x="50" y="181"/>
                  </a:cubicBezTo>
                  <a:cubicBezTo>
                    <a:pt x="65" y="181"/>
                    <a:pt x="74" y="174"/>
                    <a:pt x="74" y="161"/>
                  </a:cubicBezTo>
                  <a:cubicBezTo>
                    <a:pt x="74" y="150"/>
                    <a:pt x="68" y="143"/>
                    <a:pt x="48" y="132"/>
                  </a:cubicBezTo>
                  <a:cubicBezTo>
                    <a:pt x="12" y="111"/>
                    <a:pt x="4" y="89"/>
                    <a:pt x="4" y="68"/>
                  </a:cubicBezTo>
                  <a:cubicBezTo>
                    <a:pt x="4" y="29"/>
                    <a:pt x="32" y="0"/>
                    <a:pt x="76" y="0"/>
                  </a:cubicBezTo>
                  <a:cubicBezTo>
                    <a:pt x="95" y="0"/>
                    <a:pt x="109" y="4"/>
                    <a:pt x="121" y="9"/>
                  </a:cubicBezTo>
                  <a:lnTo>
                    <a:pt x="110" y="52"/>
                  </a:lnTo>
                  <a:cubicBezTo>
                    <a:pt x="102" y="47"/>
                    <a:pt x="91" y="43"/>
                    <a:pt x="80" y="43"/>
                  </a:cubicBezTo>
                  <a:cubicBezTo>
                    <a:pt x="65" y="43"/>
                    <a:pt x="58" y="52"/>
                    <a:pt x="58" y="62"/>
                  </a:cubicBezTo>
                  <a:cubicBezTo>
                    <a:pt x="58" y="72"/>
                    <a:pt x="63" y="77"/>
                    <a:pt x="83" y="90"/>
                  </a:cubicBezTo>
                  <a:cubicBezTo>
                    <a:pt x="116" y="108"/>
                    <a:pt x="128" y="131"/>
                    <a:pt x="128" y="156"/>
                  </a:cubicBezTo>
                  <a:cubicBezTo>
                    <a:pt x="128" y="200"/>
                    <a:pt x="96"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8" name="Google Shape;7518;p75"/>
            <p:cNvSpPr/>
            <p:nvPr/>
          </p:nvSpPr>
          <p:spPr>
            <a:xfrm>
              <a:off x="1899" y="1222"/>
              <a:ext cx="706" cy="796"/>
            </a:xfrm>
            <a:custGeom>
              <a:avLst/>
              <a:gdLst/>
              <a:ahLst/>
              <a:cxnLst/>
              <a:rect l="l" t="t" r="r" b="b"/>
              <a:pathLst>
                <a:path w="1526" h="1722" extrusionOk="0">
                  <a:moveTo>
                    <a:pt x="0" y="0"/>
                  </a:moveTo>
                  <a:lnTo>
                    <a:pt x="841" y="0"/>
                  </a:lnTo>
                  <a:cubicBezTo>
                    <a:pt x="1058" y="0"/>
                    <a:pt x="1227" y="42"/>
                    <a:pt x="1346" y="127"/>
                  </a:cubicBezTo>
                  <a:cubicBezTo>
                    <a:pt x="1466" y="213"/>
                    <a:pt x="1526" y="333"/>
                    <a:pt x="1526" y="490"/>
                  </a:cubicBezTo>
                  <a:cubicBezTo>
                    <a:pt x="1526" y="571"/>
                    <a:pt x="1506" y="653"/>
                    <a:pt x="1466" y="735"/>
                  </a:cubicBezTo>
                  <a:cubicBezTo>
                    <a:pt x="1427" y="817"/>
                    <a:pt x="1344" y="888"/>
                    <a:pt x="1217" y="948"/>
                  </a:cubicBezTo>
                  <a:cubicBezTo>
                    <a:pt x="1091" y="1009"/>
                    <a:pt x="932" y="1039"/>
                    <a:pt x="741" y="1039"/>
                  </a:cubicBezTo>
                  <a:lnTo>
                    <a:pt x="555" y="1039"/>
                  </a:lnTo>
                  <a:lnTo>
                    <a:pt x="555" y="1722"/>
                  </a:lnTo>
                  <a:lnTo>
                    <a:pt x="0" y="1722"/>
                  </a:lnTo>
                  <a:lnTo>
                    <a:pt x="0" y="0"/>
                  </a:lnTo>
                  <a:close/>
                  <a:moveTo>
                    <a:pt x="555" y="332"/>
                  </a:moveTo>
                  <a:lnTo>
                    <a:pt x="555" y="701"/>
                  </a:lnTo>
                  <a:lnTo>
                    <a:pt x="676" y="701"/>
                  </a:lnTo>
                  <a:cubicBezTo>
                    <a:pt x="766" y="701"/>
                    <a:pt x="837" y="684"/>
                    <a:pt x="891" y="650"/>
                  </a:cubicBezTo>
                  <a:cubicBezTo>
                    <a:pt x="944" y="615"/>
                    <a:pt x="971" y="567"/>
                    <a:pt x="971" y="506"/>
                  </a:cubicBezTo>
                  <a:cubicBezTo>
                    <a:pt x="971" y="447"/>
                    <a:pt x="950" y="404"/>
                    <a:pt x="909" y="375"/>
                  </a:cubicBezTo>
                  <a:cubicBezTo>
                    <a:pt x="868" y="346"/>
                    <a:pt x="807" y="332"/>
                    <a:pt x="725" y="332"/>
                  </a:cubicBezTo>
                  <a:lnTo>
                    <a:pt x="555" y="332"/>
                  </a:lnTo>
                  <a:lnTo>
                    <a:pt x="555" y="332"/>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19" name="Google Shape;7519;p75"/>
            <p:cNvSpPr/>
            <p:nvPr/>
          </p:nvSpPr>
          <p:spPr>
            <a:xfrm>
              <a:off x="2711" y="1222"/>
              <a:ext cx="731" cy="796"/>
            </a:xfrm>
            <a:custGeom>
              <a:avLst/>
              <a:gdLst/>
              <a:ahLst/>
              <a:cxnLst/>
              <a:rect l="l" t="t" r="r" b="b"/>
              <a:pathLst>
                <a:path w="1581" h="1722" extrusionOk="0">
                  <a:moveTo>
                    <a:pt x="0" y="0"/>
                  </a:moveTo>
                  <a:lnTo>
                    <a:pt x="688" y="0"/>
                  </a:lnTo>
                  <a:cubicBezTo>
                    <a:pt x="895" y="0"/>
                    <a:pt x="1066" y="35"/>
                    <a:pt x="1203" y="106"/>
                  </a:cubicBezTo>
                  <a:cubicBezTo>
                    <a:pt x="1339" y="177"/>
                    <a:pt x="1436" y="277"/>
                    <a:pt x="1494" y="408"/>
                  </a:cubicBezTo>
                  <a:cubicBezTo>
                    <a:pt x="1552" y="539"/>
                    <a:pt x="1581" y="684"/>
                    <a:pt x="1581" y="842"/>
                  </a:cubicBezTo>
                  <a:cubicBezTo>
                    <a:pt x="1581" y="1107"/>
                    <a:pt x="1499" y="1321"/>
                    <a:pt x="1335" y="1481"/>
                  </a:cubicBezTo>
                  <a:cubicBezTo>
                    <a:pt x="1171" y="1642"/>
                    <a:pt x="931" y="1722"/>
                    <a:pt x="614" y="1722"/>
                  </a:cubicBezTo>
                  <a:lnTo>
                    <a:pt x="0" y="1722"/>
                  </a:lnTo>
                  <a:lnTo>
                    <a:pt x="0" y="0"/>
                  </a:lnTo>
                  <a:close/>
                  <a:moveTo>
                    <a:pt x="550" y="334"/>
                  </a:moveTo>
                  <a:lnTo>
                    <a:pt x="550" y="1385"/>
                  </a:lnTo>
                  <a:lnTo>
                    <a:pt x="589" y="1385"/>
                  </a:lnTo>
                  <a:cubicBezTo>
                    <a:pt x="874" y="1385"/>
                    <a:pt x="1017" y="1196"/>
                    <a:pt x="1017" y="819"/>
                  </a:cubicBezTo>
                  <a:cubicBezTo>
                    <a:pt x="1017" y="674"/>
                    <a:pt x="986" y="556"/>
                    <a:pt x="924" y="468"/>
                  </a:cubicBezTo>
                  <a:cubicBezTo>
                    <a:pt x="863" y="379"/>
                    <a:pt x="762" y="334"/>
                    <a:pt x="622" y="334"/>
                  </a:cubicBezTo>
                  <a:lnTo>
                    <a:pt x="550" y="334"/>
                  </a:lnTo>
                  <a:lnTo>
                    <a:pt x="550" y="334"/>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0" name="Google Shape;7520;p75"/>
            <p:cNvSpPr/>
            <p:nvPr/>
          </p:nvSpPr>
          <p:spPr>
            <a:xfrm>
              <a:off x="3536" y="1208"/>
              <a:ext cx="638" cy="822"/>
            </a:xfrm>
            <a:custGeom>
              <a:avLst/>
              <a:gdLst/>
              <a:ahLst/>
              <a:cxnLst/>
              <a:rect l="l" t="t" r="r" b="b"/>
              <a:pathLst>
                <a:path w="1380" h="1778" extrusionOk="0">
                  <a:moveTo>
                    <a:pt x="0" y="1236"/>
                  </a:moveTo>
                  <a:cubicBezTo>
                    <a:pt x="181" y="1359"/>
                    <a:pt x="353" y="1421"/>
                    <a:pt x="514" y="1421"/>
                  </a:cubicBezTo>
                  <a:cubicBezTo>
                    <a:pt x="596" y="1421"/>
                    <a:pt x="667" y="1402"/>
                    <a:pt x="725" y="1363"/>
                  </a:cubicBezTo>
                  <a:cubicBezTo>
                    <a:pt x="784" y="1324"/>
                    <a:pt x="813" y="1278"/>
                    <a:pt x="813" y="1222"/>
                  </a:cubicBezTo>
                  <a:cubicBezTo>
                    <a:pt x="813" y="1178"/>
                    <a:pt x="792" y="1138"/>
                    <a:pt x="751" y="1104"/>
                  </a:cubicBezTo>
                  <a:cubicBezTo>
                    <a:pt x="708" y="1069"/>
                    <a:pt x="628" y="1031"/>
                    <a:pt x="511" y="987"/>
                  </a:cubicBezTo>
                  <a:cubicBezTo>
                    <a:pt x="345" y="928"/>
                    <a:pt x="219" y="861"/>
                    <a:pt x="132" y="788"/>
                  </a:cubicBezTo>
                  <a:cubicBezTo>
                    <a:pt x="44" y="715"/>
                    <a:pt x="0" y="622"/>
                    <a:pt x="0" y="509"/>
                  </a:cubicBezTo>
                  <a:cubicBezTo>
                    <a:pt x="0" y="366"/>
                    <a:pt x="69" y="246"/>
                    <a:pt x="206" y="148"/>
                  </a:cubicBezTo>
                  <a:cubicBezTo>
                    <a:pt x="344" y="49"/>
                    <a:pt x="526" y="0"/>
                    <a:pt x="752" y="0"/>
                  </a:cubicBezTo>
                  <a:cubicBezTo>
                    <a:pt x="908" y="0"/>
                    <a:pt x="1070" y="31"/>
                    <a:pt x="1238" y="92"/>
                  </a:cubicBezTo>
                  <a:lnTo>
                    <a:pt x="1238" y="503"/>
                  </a:lnTo>
                  <a:cubicBezTo>
                    <a:pt x="1089" y="398"/>
                    <a:pt x="946" y="346"/>
                    <a:pt x="810" y="346"/>
                  </a:cubicBezTo>
                  <a:cubicBezTo>
                    <a:pt x="742" y="346"/>
                    <a:pt x="684" y="361"/>
                    <a:pt x="634" y="390"/>
                  </a:cubicBezTo>
                  <a:cubicBezTo>
                    <a:pt x="584" y="420"/>
                    <a:pt x="560" y="456"/>
                    <a:pt x="560" y="498"/>
                  </a:cubicBezTo>
                  <a:cubicBezTo>
                    <a:pt x="560" y="539"/>
                    <a:pt x="580" y="574"/>
                    <a:pt x="621" y="604"/>
                  </a:cubicBezTo>
                  <a:cubicBezTo>
                    <a:pt x="660" y="634"/>
                    <a:pt x="733" y="666"/>
                    <a:pt x="840" y="700"/>
                  </a:cubicBezTo>
                  <a:cubicBezTo>
                    <a:pt x="1017" y="758"/>
                    <a:pt x="1152" y="824"/>
                    <a:pt x="1243" y="898"/>
                  </a:cubicBezTo>
                  <a:cubicBezTo>
                    <a:pt x="1334" y="973"/>
                    <a:pt x="1380" y="1074"/>
                    <a:pt x="1380" y="1200"/>
                  </a:cubicBezTo>
                  <a:cubicBezTo>
                    <a:pt x="1380" y="1360"/>
                    <a:pt x="1301" y="1496"/>
                    <a:pt x="1144" y="1609"/>
                  </a:cubicBezTo>
                  <a:cubicBezTo>
                    <a:pt x="987" y="1722"/>
                    <a:pt x="795" y="1778"/>
                    <a:pt x="568" y="1778"/>
                  </a:cubicBezTo>
                  <a:cubicBezTo>
                    <a:pt x="392" y="1778"/>
                    <a:pt x="203" y="1739"/>
                    <a:pt x="0" y="1662"/>
                  </a:cubicBezTo>
                  <a:lnTo>
                    <a:pt x="0" y="1236"/>
                  </a:lnTo>
                  <a:lnTo>
                    <a:pt x="0" y="1236"/>
                  </a:lnTo>
                  <a:close/>
                </a:path>
              </a:pathLst>
            </a:custGeom>
            <a:solidFill>
              <a:srgbClr val="20406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1" name="Google Shape;7521;p75"/>
            <p:cNvSpPr/>
            <p:nvPr/>
          </p:nvSpPr>
          <p:spPr>
            <a:xfrm>
              <a:off x="4259" y="1222"/>
              <a:ext cx="689" cy="796"/>
            </a:xfrm>
            <a:custGeom>
              <a:avLst/>
              <a:gdLst/>
              <a:ahLst/>
              <a:cxnLst/>
              <a:rect l="l" t="t" r="r" b="b"/>
              <a:pathLst>
                <a:path w="1490" h="1722" extrusionOk="0">
                  <a:moveTo>
                    <a:pt x="1011" y="1722"/>
                  </a:moveTo>
                  <a:lnTo>
                    <a:pt x="461" y="1722"/>
                  </a:lnTo>
                  <a:lnTo>
                    <a:pt x="461" y="767"/>
                  </a:lnTo>
                  <a:cubicBezTo>
                    <a:pt x="461" y="767"/>
                    <a:pt x="550" y="751"/>
                    <a:pt x="741" y="999"/>
                  </a:cubicBezTo>
                  <a:cubicBezTo>
                    <a:pt x="928" y="1241"/>
                    <a:pt x="1011" y="1234"/>
                    <a:pt x="1011" y="1234"/>
                  </a:cubicBezTo>
                  <a:lnTo>
                    <a:pt x="1011" y="1722"/>
                  </a:lnTo>
                  <a:close/>
                  <a:moveTo>
                    <a:pt x="903" y="641"/>
                  </a:moveTo>
                  <a:cubicBezTo>
                    <a:pt x="662" y="483"/>
                    <a:pt x="461" y="536"/>
                    <a:pt x="461" y="536"/>
                  </a:cubicBezTo>
                  <a:lnTo>
                    <a:pt x="461" y="349"/>
                  </a:lnTo>
                  <a:lnTo>
                    <a:pt x="0" y="349"/>
                  </a:lnTo>
                  <a:lnTo>
                    <a:pt x="0" y="0"/>
                  </a:lnTo>
                  <a:lnTo>
                    <a:pt x="1490" y="0"/>
                  </a:lnTo>
                  <a:lnTo>
                    <a:pt x="1490" y="349"/>
                  </a:lnTo>
                  <a:lnTo>
                    <a:pt x="1011" y="349"/>
                  </a:lnTo>
                  <a:lnTo>
                    <a:pt x="1011" y="741"/>
                  </a:lnTo>
                  <a:cubicBezTo>
                    <a:pt x="1011" y="741"/>
                    <a:pt x="925" y="656"/>
                    <a:pt x="903" y="641"/>
                  </a:cubicBezTo>
                  <a:lnTo>
                    <a:pt x="903" y="641"/>
                  </a:lnTo>
                </a:path>
              </a:pathLst>
            </a:custGeom>
            <a:solidFill>
              <a:srgbClr val="20406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2" name="Google Shape;7522;p75"/>
            <p:cNvSpPr/>
            <p:nvPr/>
          </p:nvSpPr>
          <p:spPr>
            <a:xfrm>
              <a:off x="4372" y="1311"/>
              <a:ext cx="1690" cy="713"/>
            </a:xfrm>
            <a:custGeom>
              <a:avLst/>
              <a:gdLst/>
              <a:ahLst/>
              <a:cxnLst/>
              <a:rect l="l" t="t" r="r" b="b"/>
              <a:pathLst>
                <a:path w="3653" h="1542" extrusionOk="0">
                  <a:moveTo>
                    <a:pt x="0" y="422"/>
                  </a:moveTo>
                  <a:cubicBezTo>
                    <a:pt x="0" y="422"/>
                    <a:pt x="461" y="362"/>
                    <a:pt x="756" y="660"/>
                  </a:cubicBezTo>
                  <a:cubicBezTo>
                    <a:pt x="1050" y="956"/>
                    <a:pt x="1277" y="960"/>
                    <a:pt x="1720" y="606"/>
                  </a:cubicBezTo>
                  <a:cubicBezTo>
                    <a:pt x="2074" y="323"/>
                    <a:pt x="2414" y="0"/>
                    <a:pt x="3085" y="145"/>
                  </a:cubicBezTo>
                  <a:cubicBezTo>
                    <a:pt x="3620" y="261"/>
                    <a:pt x="3653" y="948"/>
                    <a:pt x="2887" y="1301"/>
                  </a:cubicBezTo>
                  <a:cubicBezTo>
                    <a:pt x="2442" y="1506"/>
                    <a:pt x="2330" y="1542"/>
                    <a:pt x="2330" y="1542"/>
                  </a:cubicBezTo>
                  <a:cubicBezTo>
                    <a:pt x="2330" y="1542"/>
                    <a:pt x="2693" y="1344"/>
                    <a:pt x="2965" y="1064"/>
                  </a:cubicBezTo>
                  <a:cubicBezTo>
                    <a:pt x="3436" y="577"/>
                    <a:pt x="2941" y="3"/>
                    <a:pt x="2354" y="455"/>
                  </a:cubicBezTo>
                  <a:cubicBezTo>
                    <a:pt x="1957" y="761"/>
                    <a:pt x="1206" y="1307"/>
                    <a:pt x="818" y="988"/>
                  </a:cubicBezTo>
                  <a:cubicBezTo>
                    <a:pt x="412" y="654"/>
                    <a:pt x="419" y="422"/>
                    <a:pt x="0" y="422"/>
                  </a:cubicBezTo>
                  <a:lnTo>
                    <a:pt x="0" y="42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3" name="Google Shape;7523;p75"/>
            <p:cNvSpPr/>
            <p:nvPr/>
          </p:nvSpPr>
          <p:spPr>
            <a:xfrm>
              <a:off x="5470" y="899"/>
              <a:ext cx="365" cy="481"/>
            </a:xfrm>
            <a:custGeom>
              <a:avLst/>
              <a:gdLst/>
              <a:ahLst/>
              <a:cxnLst/>
              <a:rect l="l" t="t" r="r" b="b"/>
              <a:pathLst>
                <a:path w="790" h="1041" extrusionOk="0">
                  <a:moveTo>
                    <a:pt x="49" y="584"/>
                  </a:moveTo>
                  <a:cubicBezTo>
                    <a:pt x="0" y="315"/>
                    <a:pt x="115" y="70"/>
                    <a:pt x="306" y="35"/>
                  </a:cubicBezTo>
                  <a:cubicBezTo>
                    <a:pt x="497" y="0"/>
                    <a:pt x="692" y="190"/>
                    <a:pt x="741" y="458"/>
                  </a:cubicBezTo>
                  <a:cubicBezTo>
                    <a:pt x="790" y="726"/>
                    <a:pt x="675" y="972"/>
                    <a:pt x="484" y="1006"/>
                  </a:cubicBezTo>
                  <a:cubicBezTo>
                    <a:pt x="293" y="1041"/>
                    <a:pt x="99" y="852"/>
                    <a:pt x="49" y="584"/>
                  </a:cubicBezTo>
                  <a:close/>
                  <a:moveTo>
                    <a:pt x="477" y="972"/>
                  </a:moveTo>
                  <a:cubicBezTo>
                    <a:pt x="628" y="944"/>
                    <a:pt x="718" y="751"/>
                    <a:pt x="680" y="540"/>
                  </a:cubicBezTo>
                  <a:cubicBezTo>
                    <a:pt x="641" y="329"/>
                    <a:pt x="487" y="180"/>
                    <a:pt x="337" y="207"/>
                  </a:cubicBezTo>
                  <a:cubicBezTo>
                    <a:pt x="187" y="234"/>
                    <a:pt x="96" y="428"/>
                    <a:pt x="135" y="639"/>
                  </a:cubicBezTo>
                  <a:cubicBezTo>
                    <a:pt x="173" y="850"/>
                    <a:pt x="327" y="999"/>
                    <a:pt x="477" y="972"/>
                  </a:cubicBezTo>
                  <a:lnTo>
                    <a:pt x="477" y="97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4" name="Google Shape;7524;p75"/>
            <p:cNvSpPr/>
            <p:nvPr/>
          </p:nvSpPr>
          <p:spPr>
            <a:xfrm>
              <a:off x="4862" y="1770"/>
              <a:ext cx="1153" cy="314"/>
            </a:xfrm>
            <a:custGeom>
              <a:avLst/>
              <a:gdLst/>
              <a:ahLst/>
              <a:cxnLst/>
              <a:rect l="l" t="t" r="r" b="b"/>
              <a:pathLst>
                <a:path w="2494" h="678" extrusionOk="0">
                  <a:moveTo>
                    <a:pt x="1252" y="572"/>
                  </a:moveTo>
                  <a:cubicBezTo>
                    <a:pt x="1251" y="572"/>
                    <a:pt x="1250" y="573"/>
                    <a:pt x="1249" y="573"/>
                  </a:cubicBezTo>
                  <a:cubicBezTo>
                    <a:pt x="1245" y="571"/>
                    <a:pt x="1242" y="570"/>
                    <a:pt x="1239" y="569"/>
                  </a:cubicBezTo>
                  <a:cubicBezTo>
                    <a:pt x="655" y="0"/>
                    <a:pt x="72" y="343"/>
                    <a:pt x="72" y="343"/>
                  </a:cubicBezTo>
                  <a:cubicBezTo>
                    <a:pt x="697" y="217"/>
                    <a:pt x="1144" y="504"/>
                    <a:pt x="1232" y="567"/>
                  </a:cubicBezTo>
                  <a:cubicBezTo>
                    <a:pt x="629" y="342"/>
                    <a:pt x="15" y="557"/>
                    <a:pt x="0" y="556"/>
                  </a:cubicBezTo>
                  <a:cubicBezTo>
                    <a:pt x="785" y="457"/>
                    <a:pt x="1238" y="676"/>
                    <a:pt x="1244" y="678"/>
                  </a:cubicBezTo>
                  <a:lnTo>
                    <a:pt x="1244" y="678"/>
                  </a:lnTo>
                  <a:lnTo>
                    <a:pt x="1244" y="678"/>
                  </a:lnTo>
                  <a:cubicBezTo>
                    <a:pt x="1244" y="678"/>
                    <a:pt x="1244" y="678"/>
                    <a:pt x="1244" y="678"/>
                  </a:cubicBezTo>
                  <a:lnTo>
                    <a:pt x="1244" y="678"/>
                  </a:lnTo>
                  <a:cubicBezTo>
                    <a:pt x="1249" y="676"/>
                    <a:pt x="1721" y="501"/>
                    <a:pt x="2494" y="674"/>
                  </a:cubicBezTo>
                  <a:cubicBezTo>
                    <a:pt x="2478" y="673"/>
                    <a:pt x="1888" y="402"/>
                    <a:pt x="1266" y="568"/>
                  </a:cubicBezTo>
                  <a:cubicBezTo>
                    <a:pt x="1360" y="514"/>
                    <a:pt x="1833" y="271"/>
                    <a:pt x="2442" y="455"/>
                  </a:cubicBezTo>
                  <a:cubicBezTo>
                    <a:pt x="2442" y="455"/>
                    <a:pt x="1921" y="95"/>
                    <a:pt x="1315" y="526"/>
                  </a:cubicBezTo>
                  <a:lnTo>
                    <a:pt x="1252" y="572"/>
                  </a:lnTo>
                  <a:lnTo>
                    <a:pt x="1252" y="572"/>
                  </a:lnTo>
                </a:path>
              </a:pathLst>
            </a:custGeom>
            <a:solidFill>
              <a:srgbClr val="20406F"/>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5" name="Google Shape;7525;p75"/>
            <p:cNvSpPr/>
            <p:nvPr/>
          </p:nvSpPr>
          <p:spPr>
            <a:xfrm>
              <a:off x="4113" y="2201"/>
              <a:ext cx="90" cy="140"/>
            </a:xfrm>
            <a:custGeom>
              <a:avLst/>
              <a:gdLst/>
              <a:ahLst/>
              <a:cxnLst/>
              <a:rect l="l" t="t" r="r" b="b"/>
              <a:pathLst>
                <a:path w="195" h="302" extrusionOk="0">
                  <a:moveTo>
                    <a:pt x="120" y="187"/>
                  </a:moveTo>
                  <a:lnTo>
                    <a:pt x="110" y="124"/>
                  </a:lnTo>
                  <a:cubicBezTo>
                    <a:pt x="107" y="106"/>
                    <a:pt x="103" y="76"/>
                    <a:pt x="100" y="56"/>
                  </a:cubicBezTo>
                  <a:lnTo>
                    <a:pt x="99" y="56"/>
                  </a:lnTo>
                  <a:cubicBezTo>
                    <a:pt x="95" y="76"/>
                    <a:pt x="91" y="107"/>
                    <a:pt x="88" y="125"/>
                  </a:cubicBezTo>
                  <a:lnTo>
                    <a:pt x="77" y="187"/>
                  </a:lnTo>
                  <a:lnTo>
                    <a:pt x="120" y="187"/>
                  </a:lnTo>
                  <a:close/>
                  <a:moveTo>
                    <a:pt x="71" y="233"/>
                  </a:moveTo>
                  <a:lnTo>
                    <a:pt x="57" y="302"/>
                  </a:lnTo>
                  <a:lnTo>
                    <a:pt x="0" y="302"/>
                  </a:lnTo>
                  <a:lnTo>
                    <a:pt x="66" y="0"/>
                  </a:lnTo>
                  <a:lnTo>
                    <a:pt x="136" y="0"/>
                  </a:lnTo>
                  <a:lnTo>
                    <a:pt x="195" y="302"/>
                  </a:lnTo>
                  <a:lnTo>
                    <a:pt x="138" y="302"/>
                  </a:lnTo>
                  <a:lnTo>
                    <a:pt x="125" y="233"/>
                  </a:lnTo>
                  <a:lnTo>
                    <a:pt x="71" y="233"/>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6" name="Google Shape;7526;p75"/>
            <p:cNvSpPr/>
            <p:nvPr/>
          </p:nvSpPr>
          <p:spPr>
            <a:xfrm>
              <a:off x="4219" y="2238"/>
              <a:ext cx="77" cy="103"/>
            </a:xfrm>
            <a:custGeom>
              <a:avLst/>
              <a:gdLst/>
              <a:ahLst/>
              <a:cxnLst/>
              <a:rect l="l" t="t" r="r" b="b"/>
              <a:pathLst>
                <a:path w="166" h="222" extrusionOk="0">
                  <a:moveTo>
                    <a:pt x="2" y="69"/>
                  </a:moveTo>
                  <a:cubicBezTo>
                    <a:pt x="2" y="45"/>
                    <a:pt x="0" y="24"/>
                    <a:pt x="0" y="3"/>
                  </a:cubicBezTo>
                  <a:lnTo>
                    <a:pt x="51" y="3"/>
                  </a:lnTo>
                  <a:lnTo>
                    <a:pt x="53" y="28"/>
                  </a:lnTo>
                  <a:lnTo>
                    <a:pt x="54" y="28"/>
                  </a:lnTo>
                  <a:cubicBezTo>
                    <a:pt x="66" y="11"/>
                    <a:pt x="85" y="0"/>
                    <a:pt x="108" y="0"/>
                  </a:cubicBezTo>
                  <a:cubicBezTo>
                    <a:pt x="150" y="0"/>
                    <a:pt x="166" y="33"/>
                    <a:pt x="166" y="81"/>
                  </a:cubicBezTo>
                  <a:lnTo>
                    <a:pt x="166" y="222"/>
                  </a:lnTo>
                  <a:lnTo>
                    <a:pt x="107" y="222"/>
                  </a:lnTo>
                  <a:lnTo>
                    <a:pt x="107" y="85"/>
                  </a:lnTo>
                  <a:cubicBezTo>
                    <a:pt x="107" y="66"/>
                    <a:pt x="103" y="49"/>
                    <a:pt x="86" y="49"/>
                  </a:cubicBezTo>
                  <a:cubicBezTo>
                    <a:pt x="76" y="49"/>
                    <a:pt x="68" y="56"/>
                    <a:pt x="64" y="68"/>
                  </a:cubicBezTo>
                  <a:cubicBezTo>
                    <a:pt x="62" y="73"/>
                    <a:pt x="61" y="80"/>
                    <a:pt x="61" y="89"/>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7" name="Google Shape;7527;p75"/>
            <p:cNvSpPr/>
            <p:nvPr/>
          </p:nvSpPr>
          <p:spPr>
            <a:xfrm>
              <a:off x="4347" y="2212"/>
              <a:ext cx="59" cy="130"/>
            </a:xfrm>
            <a:custGeom>
              <a:avLst/>
              <a:gdLst/>
              <a:ahLst/>
              <a:cxnLst/>
              <a:rect l="l" t="t" r="r" b="b"/>
              <a:pathLst>
                <a:path w="128" h="281" extrusionOk="0">
                  <a:moveTo>
                    <a:pt x="85" y="0"/>
                  </a:moveTo>
                  <a:lnTo>
                    <a:pt x="85" y="59"/>
                  </a:lnTo>
                  <a:lnTo>
                    <a:pt x="128" y="59"/>
                  </a:lnTo>
                  <a:lnTo>
                    <a:pt x="128" y="101"/>
                  </a:lnTo>
                  <a:lnTo>
                    <a:pt x="85" y="101"/>
                  </a:lnTo>
                  <a:lnTo>
                    <a:pt x="85" y="201"/>
                  </a:lnTo>
                  <a:cubicBezTo>
                    <a:pt x="85" y="226"/>
                    <a:pt x="95" y="232"/>
                    <a:pt x="107" y="232"/>
                  </a:cubicBezTo>
                  <a:cubicBezTo>
                    <a:pt x="113" y="232"/>
                    <a:pt x="117" y="232"/>
                    <a:pt x="122" y="231"/>
                  </a:cubicBezTo>
                  <a:lnTo>
                    <a:pt x="123" y="277"/>
                  </a:lnTo>
                  <a:cubicBezTo>
                    <a:pt x="115" y="279"/>
                    <a:pt x="103" y="281"/>
                    <a:pt x="87" y="281"/>
                  </a:cubicBezTo>
                  <a:cubicBezTo>
                    <a:pt x="70" y="281"/>
                    <a:pt x="55" y="277"/>
                    <a:pt x="45" y="267"/>
                  </a:cubicBezTo>
                  <a:cubicBezTo>
                    <a:pt x="33" y="255"/>
                    <a:pt x="26" y="239"/>
                    <a:pt x="26" y="204"/>
                  </a:cubicBezTo>
                  <a:lnTo>
                    <a:pt x="26" y="101"/>
                  </a:lnTo>
                  <a:lnTo>
                    <a:pt x="0" y="101"/>
                  </a:lnTo>
                  <a:lnTo>
                    <a:pt x="0" y="59"/>
                  </a:lnTo>
                  <a:lnTo>
                    <a:pt x="26" y="59"/>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8" name="Google Shape;7528;p75"/>
            <p:cNvSpPr/>
            <p:nvPr/>
          </p:nvSpPr>
          <p:spPr>
            <a:xfrm>
              <a:off x="4418" y="2200"/>
              <a:ext cx="73" cy="142"/>
            </a:xfrm>
            <a:custGeom>
              <a:avLst/>
              <a:gdLst/>
              <a:ahLst/>
              <a:cxnLst/>
              <a:rect l="l" t="t" r="r" b="b"/>
              <a:pathLst>
                <a:path w="158" h="307" extrusionOk="0">
                  <a:moveTo>
                    <a:pt x="9" y="244"/>
                  </a:moveTo>
                  <a:cubicBezTo>
                    <a:pt x="21" y="251"/>
                    <a:pt x="41" y="256"/>
                    <a:pt x="58" y="256"/>
                  </a:cubicBezTo>
                  <a:cubicBezTo>
                    <a:pt x="86" y="256"/>
                    <a:pt x="100" y="241"/>
                    <a:pt x="100" y="222"/>
                  </a:cubicBezTo>
                  <a:cubicBezTo>
                    <a:pt x="100" y="200"/>
                    <a:pt x="86" y="189"/>
                    <a:pt x="61" y="172"/>
                  </a:cubicBezTo>
                  <a:cubicBezTo>
                    <a:pt x="19" y="147"/>
                    <a:pt x="4" y="116"/>
                    <a:pt x="4" y="88"/>
                  </a:cubicBezTo>
                  <a:cubicBezTo>
                    <a:pt x="4" y="40"/>
                    <a:pt x="36" y="0"/>
                    <a:pt x="99" y="0"/>
                  </a:cubicBezTo>
                  <a:cubicBezTo>
                    <a:pt x="119" y="0"/>
                    <a:pt x="138" y="5"/>
                    <a:pt x="147" y="10"/>
                  </a:cubicBezTo>
                  <a:lnTo>
                    <a:pt x="138" y="61"/>
                  </a:lnTo>
                  <a:cubicBezTo>
                    <a:pt x="129" y="56"/>
                    <a:pt x="116" y="51"/>
                    <a:pt x="99" y="51"/>
                  </a:cubicBezTo>
                  <a:cubicBezTo>
                    <a:pt x="74" y="51"/>
                    <a:pt x="62" y="66"/>
                    <a:pt x="62" y="82"/>
                  </a:cubicBezTo>
                  <a:cubicBezTo>
                    <a:pt x="62" y="100"/>
                    <a:pt x="71" y="109"/>
                    <a:pt x="103" y="129"/>
                  </a:cubicBezTo>
                  <a:cubicBezTo>
                    <a:pt x="143" y="153"/>
                    <a:pt x="158" y="184"/>
                    <a:pt x="158" y="215"/>
                  </a:cubicBezTo>
                  <a:cubicBezTo>
                    <a:pt x="158" y="270"/>
                    <a:pt x="117" y="307"/>
                    <a:pt x="58" y="307"/>
                  </a:cubicBezTo>
                  <a:cubicBezTo>
                    <a:pt x="34" y="307"/>
                    <a:pt x="10" y="300"/>
                    <a:pt x="0" y="295"/>
                  </a:cubicBezTo>
                  <a:lnTo>
                    <a:pt x="9" y="244"/>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29" name="Google Shape;7529;p75"/>
            <p:cNvSpPr/>
            <p:nvPr/>
          </p:nvSpPr>
          <p:spPr>
            <a:xfrm>
              <a:off x="4504" y="2238"/>
              <a:ext cx="75" cy="104"/>
            </a:xfrm>
            <a:custGeom>
              <a:avLst/>
              <a:gdLst/>
              <a:ahLst/>
              <a:cxnLst/>
              <a:rect l="l" t="t" r="r" b="b"/>
              <a:pathLst>
                <a:path w="163" h="225" extrusionOk="0">
                  <a:moveTo>
                    <a:pt x="109" y="92"/>
                  </a:moveTo>
                  <a:cubicBezTo>
                    <a:pt x="109" y="64"/>
                    <a:pt x="102" y="42"/>
                    <a:pt x="84" y="42"/>
                  </a:cubicBezTo>
                  <a:cubicBezTo>
                    <a:pt x="65" y="42"/>
                    <a:pt x="58" y="70"/>
                    <a:pt x="57" y="92"/>
                  </a:cubicBezTo>
                  <a:lnTo>
                    <a:pt x="109" y="92"/>
                  </a:lnTo>
                  <a:close/>
                  <a:moveTo>
                    <a:pt x="57" y="133"/>
                  </a:moveTo>
                  <a:cubicBezTo>
                    <a:pt x="58" y="167"/>
                    <a:pt x="77" y="180"/>
                    <a:pt x="103" y="180"/>
                  </a:cubicBezTo>
                  <a:cubicBezTo>
                    <a:pt x="120" y="180"/>
                    <a:pt x="135" y="176"/>
                    <a:pt x="145" y="173"/>
                  </a:cubicBezTo>
                  <a:lnTo>
                    <a:pt x="153" y="215"/>
                  </a:lnTo>
                  <a:cubicBezTo>
                    <a:pt x="138" y="221"/>
                    <a:pt x="115" y="225"/>
                    <a:pt x="93" y="225"/>
                  </a:cubicBezTo>
                  <a:cubicBezTo>
                    <a:pt x="33" y="225"/>
                    <a:pt x="0" y="185"/>
                    <a:pt x="0" y="117"/>
                  </a:cubicBezTo>
                  <a:cubicBezTo>
                    <a:pt x="0" y="43"/>
                    <a:pt x="38" y="0"/>
                    <a:pt x="88" y="0"/>
                  </a:cubicBezTo>
                  <a:cubicBezTo>
                    <a:pt x="135" y="0"/>
                    <a:pt x="163" y="37"/>
                    <a:pt x="163" y="103"/>
                  </a:cubicBezTo>
                  <a:cubicBezTo>
                    <a:pt x="163" y="119"/>
                    <a:pt x="162" y="127"/>
                    <a:pt x="161" y="133"/>
                  </a:cubicBezTo>
                  <a:lnTo>
                    <a:pt x="57" y="13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0" name="Google Shape;7530;p75"/>
            <p:cNvSpPr/>
            <p:nvPr/>
          </p:nvSpPr>
          <p:spPr>
            <a:xfrm>
              <a:off x="4597" y="2198"/>
              <a:ext cx="28" cy="143"/>
            </a:xfrm>
            <a:custGeom>
              <a:avLst/>
              <a:gdLst/>
              <a:ahLst/>
              <a:cxnLst/>
              <a:rect l="l" t="t" r="r" b="b"/>
              <a:pathLst>
                <a:path w="61" h="309" extrusionOk="0">
                  <a:moveTo>
                    <a:pt x="2" y="309"/>
                  </a:moveTo>
                  <a:lnTo>
                    <a:pt x="2" y="90"/>
                  </a:lnTo>
                  <a:lnTo>
                    <a:pt x="60" y="90"/>
                  </a:lnTo>
                  <a:lnTo>
                    <a:pt x="60" y="309"/>
                  </a:lnTo>
                  <a:lnTo>
                    <a:pt x="2" y="309"/>
                  </a:lnTo>
                  <a:close/>
                  <a:moveTo>
                    <a:pt x="60" y="32"/>
                  </a:moveTo>
                  <a:cubicBezTo>
                    <a:pt x="61" y="51"/>
                    <a:pt x="47" y="64"/>
                    <a:pt x="30" y="64"/>
                  </a:cubicBezTo>
                  <a:cubicBezTo>
                    <a:pt x="13" y="64"/>
                    <a:pt x="0" y="51"/>
                    <a:pt x="0" y="32"/>
                  </a:cubicBezTo>
                  <a:cubicBezTo>
                    <a:pt x="0" y="12"/>
                    <a:pt x="14" y="0"/>
                    <a:pt x="30" y="0"/>
                  </a:cubicBezTo>
                  <a:cubicBezTo>
                    <a:pt x="47" y="0"/>
                    <a:pt x="60" y="12"/>
                    <a:pt x="60"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1" name="Google Shape;7531;p75"/>
            <p:cNvSpPr/>
            <p:nvPr/>
          </p:nvSpPr>
          <p:spPr>
            <a:xfrm>
              <a:off x="4646" y="2238"/>
              <a:ext cx="52" cy="103"/>
            </a:xfrm>
            <a:custGeom>
              <a:avLst/>
              <a:gdLst/>
              <a:ahLst/>
              <a:cxnLst/>
              <a:rect l="l" t="t" r="r" b="b"/>
              <a:pathLst>
                <a:path w="112" h="222" extrusionOk="0">
                  <a:moveTo>
                    <a:pt x="2" y="69"/>
                  </a:moveTo>
                  <a:cubicBezTo>
                    <a:pt x="2" y="47"/>
                    <a:pt x="1" y="23"/>
                    <a:pt x="0" y="3"/>
                  </a:cubicBezTo>
                  <a:lnTo>
                    <a:pt x="52" y="3"/>
                  </a:lnTo>
                  <a:lnTo>
                    <a:pt x="55" y="35"/>
                  </a:lnTo>
                  <a:lnTo>
                    <a:pt x="56" y="35"/>
                  </a:lnTo>
                  <a:cubicBezTo>
                    <a:pt x="66" y="12"/>
                    <a:pt x="83" y="0"/>
                    <a:pt x="100" y="0"/>
                  </a:cubicBezTo>
                  <a:cubicBezTo>
                    <a:pt x="105" y="0"/>
                    <a:pt x="109" y="0"/>
                    <a:pt x="112" y="0"/>
                  </a:cubicBezTo>
                  <a:lnTo>
                    <a:pt x="112" y="59"/>
                  </a:lnTo>
                  <a:cubicBezTo>
                    <a:pt x="109" y="58"/>
                    <a:pt x="105" y="58"/>
                    <a:pt x="100" y="58"/>
                  </a:cubicBezTo>
                  <a:cubicBezTo>
                    <a:pt x="87" y="58"/>
                    <a:pt x="70" y="66"/>
                    <a:pt x="64" y="89"/>
                  </a:cubicBezTo>
                  <a:cubicBezTo>
                    <a:pt x="62" y="94"/>
                    <a:pt x="61" y="102"/>
                    <a:pt x="61" y="111"/>
                  </a:cubicBezTo>
                  <a:lnTo>
                    <a:pt x="61"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2" name="Google Shape;7532;p75"/>
            <p:cNvSpPr/>
            <p:nvPr/>
          </p:nvSpPr>
          <p:spPr>
            <a:xfrm>
              <a:off x="4710" y="2197"/>
              <a:ext cx="79" cy="145"/>
            </a:xfrm>
            <a:custGeom>
              <a:avLst/>
              <a:gdLst/>
              <a:ahLst/>
              <a:cxnLst/>
              <a:rect l="l" t="t" r="r" b="b"/>
              <a:pathLst>
                <a:path w="170" h="313" extrusionOk="0">
                  <a:moveTo>
                    <a:pt x="61" y="232"/>
                  </a:moveTo>
                  <a:cubicBezTo>
                    <a:pt x="61" y="237"/>
                    <a:pt x="62" y="242"/>
                    <a:pt x="63" y="245"/>
                  </a:cubicBezTo>
                  <a:cubicBezTo>
                    <a:pt x="68" y="261"/>
                    <a:pt x="76" y="266"/>
                    <a:pt x="83" y="266"/>
                  </a:cubicBezTo>
                  <a:cubicBezTo>
                    <a:pt x="103" y="266"/>
                    <a:pt x="111" y="241"/>
                    <a:pt x="111" y="199"/>
                  </a:cubicBezTo>
                  <a:cubicBezTo>
                    <a:pt x="111" y="161"/>
                    <a:pt x="103" y="137"/>
                    <a:pt x="83" y="137"/>
                  </a:cubicBezTo>
                  <a:cubicBezTo>
                    <a:pt x="74" y="137"/>
                    <a:pt x="66" y="146"/>
                    <a:pt x="63" y="157"/>
                  </a:cubicBezTo>
                  <a:cubicBezTo>
                    <a:pt x="62" y="160"/>
                    <a:pt x="61" y="166"/>
                    <a:pt x="61" y="170"/>
                  </a:cubicBezTo>
                  <a:lnTo>
                    <a:pt x="61" y="232"/>
                  </a:lnTo>
                  <a:close/>
                  <a:moveTo>
                    <a:pt x="0" y="310"/>
                  </a:moveTo>
                  <a:cubicBezTo>
                    <a:pt x="1" y="291"/>
                    <a:pt x="2" y="266"/>
                    <a:pt x="2" y="245"/>
                  </a:cubicBezTo>
                  <a:lnTo>
                    <a:pt x="2" y="0"/>
                  </a:lnTo>
                  <a:lnTo>
                    <a:pt x="61" y="0"/>
                  </a:lnTo>
                  <a:lnTo>
                    <a:pt x="61" y="113"/>
                  </a:lnTo>
                  <a:lnTo>
                    <a:pt x="62" y="113"/>
                  </a:lnTo>
                  <a:cubicBezTo>
                    <a:pt x="72" y="97"/>
                    <a:pt x="86" y="88"/>
                    <a:pt x="108" y="88"/>
                  </a:cubicBezTo>
                  <a:cubicBezTo>
                    <a:pt x="150" y="88"/>
                    <a:pt x="170" y="135"/>
                    <a:pt x="170" y="194"/>
                  </a:cubicBezTo>
                  <a:cubicBezTo>
                    <a:pt x="170" y="271"/>
                    <a:pt x="139" y="313"/>
                    <a:pt x="98" y="313"/>
                  </a:cubicBezTo>
                  <a:cubicBezTo>
                    <a:pt x="80" y="313"/>
                    <a:pt x="67" y="306"/>
                    <a:pt x="55" y="284"/>
                  </a:cubicBezTo>
                  <a:lnTo>
                    <a:pt x="54" y="284"/>
                  </a:lnTo>
                  <a:lnTo>
                    <a:pt x="50" y="310"/>
                  </a:lnTo>
                  <a:lnTo>
                    <a:pt x="0" y="31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3" name="Google Shape;7533;p75"/>
            <p:cNvSpPr/>
            <p:nvPr/>
          </p:nvSpPr>
          <p:spPr>
            <a:xfrm>
              <a:off x="4808" y="2197"/>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8"/>
                    <a:pt x="108" y="88"/>
                  </a:cubicBezTo>
                  <a:cubicBezTo>
                    <a:pt x="149" y="88"/>
                    <a:pt x="164" y="122"/>
                    <a:pt x="164" y="177"/>
                  </a:cubicBezTo>
                  <a:lnTo>
                    <a:pt x="164" y="310"/>
                  </a:lnTo>
                  <a:lnTo>
                    <a:pt x="106" y="310"/>
                  </a:lnTo>
                  <a:lnTo>
                    <a:pt x="106" y="177"/>
                  </a:lnTo>
                  <a:cubicBezTo>
                    <a:pt x="106" y="156"/>
                    <a:pt x="101" y="137"/>
                    <a:pt x="84" y="137"/>
                  </a:cubicBezTo>
                  <a:cubicBezTo>
                    <a:pt x="74" y="137"/>
                    <a:pt x="66" y="143"/>
                    <a:pt x="61" y="157"/>
                  </a:cubicBezTo>
                  <a:cubicBezTo>
                    <a:pt x="60"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4" name="Google Shape;7534;p75"/>
            <p:cNvSpPr/>
            <p:nvPr/>
          </p:nvSpPr>
          <p:spPr>
            <a:xfrm>
              <a:off x="4906" y="2198"/>
              <a:ext cx="42" cy="143"/>
            </a:xfrm>
            <a:custGeom>
              <a:avLst/>
              <a:gdLst/>
              <a:ahLst/>
              <a:cxnLst/>
              <a:rect l="l" t="t" r="r" b="b"/>
              <a:pathLst>
                <a:path w="92" h="308" extrusionOk="0">
                  <a:moveTo>
                    <a:pt x="92" y="0"/>
                  </a:moveTo>
                  <a:lnTo>
                    <a:pt x="46" y="62"/>
                  </a:lnTo>
                  <a:lnTo>
                    <a:pt x="9" y="62"/>
                  </a:lnTo>
                  <a:lnTo>
                    <a:pt x="40" y="0"/>
                  </a:lnTo>
                  <a:lnTo>
                    <a:pt x="92" y="0"/>
                  </a:lnTo>
                  <a:close/>
                  <a:moveTo>
                    <a:pt x="0" y="308"/>
                  </a:moveTo>
                  <a:lnTo>
                    <a:pt x="0" y="89"/>
                  </a:lnTo>
                  <a:lnTo>
                    <a:pt x="59" y="89"/>
                  </a:lnTo>
                  <a:lnTo>
                    <a:pt x="59" y="308"/>
                  </a:lnTo>
                  <a:lnTo>
                    <a:pt x="0" y="308"/>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5" name="Google Shape;7535;p75"/>
            <p:cNvSpPr/>
            <p:nvPr/>
          </p:nvSpPr>
          <p:spPr>
            <a:xfrm>
              <a:off x="4950" y="2238"/>
              <a:ext cx="59" cy="104"/>
            </a:xfrm>
            <a:custGeom>
              <a:avLst/>
              <a:gdLst/>
              <a:ahLst/>
              <a:cxnLst/>
              <a:rect l="l" t="t" r="r" b="b"/>
              <a:pathLst>
                <a:path w="128" h="225" extrusionOk="0">
                  <a:moveTo>
                    <a:pt x="11" y="169"/>
                  </a:moveTo>
                  <a:cubicBezTo>
                    <a:pt x="19" y="174"/>
                    <a:pt x="35" y="181"/>
                    <a:pt x="50" y="181"/>
                  </a:cubicBezTo>
                  <a:cubicBezTo>
                    <a:pt x="65" y="181"/>
                    <a:pt x="74" y="174"/>
                    <a:pt x="74" y="161"/>
                  </a:cubicBezTo>
                  <a:cubicBezTo>
                    <a:pt x="74" y="150"/>
                    <a:pt x="68" y="143"/>
                    <a:pt x="48" y="132"/>
                  </a:cubicBezTo>
                  <a:cubicBezTo>
                    <a:pt x="12" y="111"/>
                    <a:pt x="4" y="89"/>
                    <a:pt x="4" y="68"/>
                  </a:cubicBezTo>
                  <a:cubicBezTo>
                    <a:pt x="4" y="29"/>
                    <a:pt x="32" y="0"/>
                    <a:pt x="76" y="0"/>
                  </a:cubicBezTo>
                  <a:cubicBezTo>
                    <a:pt x="95" y="0"/>
                    <a:pt x="109" y="4"/>
                    <a:pt x="121" y="9"/>
                  </a:cubicBezTo>
                  <a:lnTo>
                    <a:pt x="110" y="52"/>
                  </a:lnTo>
                  <a:cubicBezTo>
                    <a:pt x="102" y="47"/>
                    <a:pt x="91" y="43"/>
                    <a:pt x="80" y="43"/>
                  </a:cubicBezTo>
                  <a:cubicBezTo>
                    <a:pt x="65" y="43"/>
                    <a:pt x="58" y="52"/>
                    <a:pt x="58" y="62"/>
                  </a:cubicBezTo>
                  <a:cubicBezTo>
                    <a:pt x="58" y="72"/>
                    <a:pt x="63" y="77"/>
                    <a:pt x="83" y="90"/>
                  </a:cubicBezTo>
                  <a:cubicBezTo>
                    <a:pt x="116" y="108"/>
                    <a:pt x="128" y="131"/>
                    <a:pt x="128" y="156"/>
                  </a:cubicBezTo>
                  <a:cubicBezTo>
                    <a:pt x="128" y="200"/>
                    <a:pt x="95" y="225"/>
                    <a:pt x="50" y="225"/>
                  </a:cubicBezTo>
                  <a:cubicBezTo>
                    <a:pt x="32" y="225"/>
                    <a:pt x="10" y="220"/>
                    <a:pt x="0" y="212"/>
                  </a:cubicBezTo>
                  <a:lnTo>
                    <a:pt x="11" y="1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6" name="Google Shape;7536;p75"/>
            <p:cNvSpPr/>
            <p:nvPr/>
          </p:nvSpPr>
          <p:spPr>
            <a:xfrm>
              <a:off x="5061" y="2239"/>
              <a:ext cx="77" cy="103"/>
            </a:xfrm>
            <a:custGeom>
              <a:avLst/>
              <a:gdLst/>
              <a:ahLst/>
              <a:cxnLst/>
              <a:rect l="l" t="t" r="r" b="b"/>
              <a:pathLst>
                <a:path w="165" h="222" extrusionOk="0">
                  <a:moveTo>
                    <a:pt x="163" y="152"/>
                  </a:moveTo>
                  <a:cubicBezTo>
                    <a:pt x="163" y="176"/>
                    <a:pt x="164" y="198"/>
                    <a:pt x="165" y="219"/>
                  </a:cubicBezTo>
                  <a:lnTo>
                    <a:pt x="114" y="219"/>
                  </a:lnTo>
                  <a:lnTo>
                    <a:pt x="111" y="196"/>
                  </a:lnTo>
                  <a:lnTo>
                    <a:pt x="110" y="196"/>
                  </a:lnTo>
                  <a:cubicBezTo>
                    <a:pt x="99" y="210"/>
                    <a:pt x="81" y="222"/>
                    <a:pt x="59" y="222"/>
                  </a:cubicBezTo>
                  <a:cubicBezTo>
                    <a:pt x="17" y="222"/>
                    <a:pt x="0" y="192"/>
                    <a:pt x="0" y="133"/>
                  </a:cubicBezTo>
                  <a:lnTo>
                    <a:pt x="0" y="0"/>
                  </a:lnTo>
                  <a:lnTo>
                    <a:pt x="59" y="0"/>
                  </a:lnTo>
                  <a:lnTo>
                    <a:pt x="59" y="126"/>
                  </a:lnTo>
                  <a:cubicBezTo>
                    <a:pt x="59" y="155"/>
                    <a:pt x="65" y="173"/>
                    <a:pt x="81" y="173"/>
                  </a:cubicBezTo>
                  <a:cubicBezTo>
                    <a:pt x="91" y="173"/>
                    <a:pt x="98" y="166"/>
                    <a:pt x="100" y="159"/>
                  </a:cubicBezTo>
                  <a:cubicBezTo>
                    <a:pt x="103" y="154"/>
                    <a:pt x="104" y="147"/>
                    <a:pt x="104" y="140"/>
                  </a:cubicBezTo>
                  <a:lnTo>
                    <a:pt x="104" y="0"/>
                  </a:lnTo>
                  <a:lnTo>
                    <a:pt x="163" y="0"/>
                  </a:lnTo>
                  <a:lnTo>
                    <a:pt x="163" y="15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7" name="Google Shape;7537;p75"/>
            <p:cNvSpPr/>
            <p:nvPr/>
          </p:nvSpPr>
          <p:spPr>
            <a:xfrm>
              <a:off x="5159" y="2238"/>
              <a:ext cx="123" cy="103"/>
            </a:xfrm>
            <a:custGeom>
              <a:avLst/>
              <a:gdLst/>
              <a:ahLst/>
              <a:cxnLst/>
              <a:rect l="l" t="t" r="r" b="b"/>
              <a:pathLst>
                <a:path w="266" h="222" extrusionOk="0">
                  <a:moveTo>
                    <a:pt x="2" y="69"/>
                  </a:moveTo>
                  <a:cubicBezTo>
                    <a:pt x="2" y="45"/>
                    <a:pt x="0" y="24"/>
                    <a:pt x="0" y="3"/>
                  </a:cubicBezTo>
                  <a:lnTo>
                    <a:pt x="51" y="3"/>
                  </a:lnTo>
                  <a:lnTo>
                    <a:pt x="54" y="29"/>
                  </a:lnTo>
                  <a:lnTo>
                    <a:pt x="55" y="29"/>
                  </a:lnTo>
                  <a:cubicBezTo>
                    <a:pt x="66" y="12"/>
                    <a:pt x="84" y="0"/>
                    <a:pt x="107" y="0"/>
                  </a:cubicBezTo>
                  <a:cubicBezTo>
                    <a:pt x="132" y="0"/>
                    <a:pt x="148" y="11"/>
                    <a:pt x="155" y="29"/>
                  </a:cubicBezTo>
                  <a:lnTo>
                    <a:pt x="156" y="29"/>
                  </a:lnTo>
                  <a:cubicBezTo>
                    <a:pt x="162" y="21"/>
                    <a:pt x="170" y="13"/>
                    <a:pt x="178" y="7"/>
                  </a:cubicBezTo>
                  <a:cubicBezTo>
                    <a:pt x="187" y="2"/>
                    <a:pt x="198" y="0"/>
                    <a:pt x="209" y="0"/>
                  </a:cubicBezTo>
                  <a:cubicBezTo>
                    <a:pt x="248" y="0"/>
                    <a:pt x="266" y="30"/>
                    <a:pt x="266" y="83"/>
                  </a:cubicBezTo>
                  <a:lnTo>
                    <a:pt x="266" y="222"/>
                  </a:lnTo>
                  <a:lnTo>
                    <a:pt x="207" y="222"/>
                  </a:lnTo>
                  <a:lnTo>
                    <a:pt x="207" y="93"/>
                  </a:lnTo>
                  <a:cubicBezTo>
                    <a:pt x="207" y="68"/>
                    <a:pt x="205" y="48"/>
                    <a:pt x="187" y="48"/>
                  </a:cubicBezTo>
                  <a:cubicBezTo>
                    <a:pt x="176" y="48"/>
                    <a:pt x="169" y="55"/>
                    <a:pt x="165" y="68"/>
                  </a:cubicBezTo>
                  <a:cubicBezTo>
                    <a:pt x="164" y="71"/>
                    <a:pt x="163" y="77"/>
                    <a:pt x="163" y="83"/>
                  </a:cubicBezTo>
                  <a:lnTo>
                    <a:pt x="163" y="222"/>
                  </a:lnTo>
                  <a:lnTo>
                    <a:pt x="105" y="222"/>
                  </a:lnTo>
                  <a:lnTo>
                    <a:pt x="105" y="85"/>
                  </a:lnTo>
                  <a:cubicBezTo>
                    <a:pt x="105" y="69"/>
                    <a:pt x="103" y="48"/>
                    <a:pt x="84" y="48"/>
                  </a:cubicBezTo>
                  <a:cubicBezTo>
                    <a:pt x="75" y="48"/>
                    <a:pt x="66" y="55"/>
                    <a:pt x="62" y="68"/>
                  </a:cubicBezTo>
                  <a:cubicBezTo>
                    <a:pt x="61" y="72"/>
                    <a:pt x="60" y="78"/>
                    <a:pt x="60" y="84"/>
                  </a:cubicBezTo>
                  <a:lnTo>
                    <a:pt x="60" y="222"/>
                  </a:lnTo>
                  <a:lnTo>
                    <a:pt x="2" y="222"/>
                  </a:lnTo>
                  <a:lnTo>
                    <a:pt x="2"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8" name="Google Shape;7538;p75"/>
            <p:cNvSpPr/>
            <p:nvPr/>
          </p:nvSpPr>
          <p:spPr>
            <a:xfrm>
              <a:off x="5343" y="2201"/>
              <a:ext cx="61" cy="140"/>
            </a:xfrm>
            <a:custGeom>
              <a:avLst/>
              <a:gdLst/>
              <a:ahLst/>
              <a:cxnLst/>
              <a:rect l="l" t="t" r="r" b="b"/>
              <a:pathLst>
                <a:path w="61" h="140" extrusionOk="0">
                  <a:moveTo>
                    <a:pt x="0" y="0"/>
                  </a:moveTo>
                  <a:lnTo>
                    <a:pt x="61" y="0"/>
                  </a:lnTo>
                  <a:lnTo>
                    <a:pt x="61" y="24"/>
                  </a:lnTo>
                  <a:lnTo>
                    <a:pt x="27" y="24"/>
                  </a:lnTo>
                  <a:lnTo>
                    <a:pt x="27" y="60"/>
                  </a:lnTo>
                  <a:lnTo>
                    <a:pt x="59" y="60"/>
                  </a:lnTo>
                  <a:lnTo>
                    <a:pt x="59" y="82"/>
                  </a:lnTo>
                  <a:lnTo>
                    <a:pt x="27" y="82"/>
                  </a:lnTo>
                  <a:lnTo>
                    <a:pt x="27" y="140"/>
                  </a:lnTo>
                  <a:lnTo>
                    <a:pt x="0" y="14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39" name="Google Shape;7539;p75"/>
            <p:cNvSpPr/>
            <p:nvPr/>
          </p:nvSpPr>
          <p:spPr>
            <a:xfrm>
              <a:off x="5425" y="2197"/>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8"/>
                    <a:pt x="108" y="88"/>
                  </a:cubicBezTo>
                  <a:cubicBezTo>
                    <a:pt x="149" y="88"/>
                    <a:pt x="164" y="122"/>
                    <a:pt x="164" y="177"/>
                  </a:cubicBezTo>
                  <a:lnTo>
                    <a:pt x="164" y="310"/>
                  </a:lnTo>
                  <a:lnTo>
                    <a:pt x="105" y="310"/>
                  </a:lnTo>
                  <a:lnTo>
                    <a:pt x="105" y="177"/>
                  </a:lnTo>
                  <a:cubicBezTo>
                    <a:pt x="105" y="156"/>
                    <a:pt x="101" y="137"/>
                    <a:pt x="84" y="137"/>
                  </a:cubicBezTo>
                  <a:cubicBezTo>
                    <a:pt x="74" y="137"/>
                    <a:pt x="66" y="143"/>
                    <a:pt x="61" y="157"/>
                  </a:cubicBezTo>
                  <a:cubicBezTo>
                    <a:pt x="60" y="161"/>
                    <a:pt x="59" y="169"/>
                    <a:pt x="59" y="174"/>
                  </a:cubicBezTo>
                  <a:lnTo>
                    <a:pt x="59" y="310"/>
                  </a:lnTo>
                  <a:lnTo>
                    <a:pt x="0" y="310"/>
                  </a:lnTo>
                  <a:lnTo>
                    <a:pt x="0"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0" name="Google Shape;7540;p75"/>
            <p:cNvSpPr/>
            <p:nvPr/>
          </p:nvSpPr>
          <p:spPr>
            <a:xfrm>
              <a:off x="5520" y="2238"/>
              <a:ext cx="78" cy="104"/>
            </a:xfrm>
            <a:custGeom>
              <a:avLst/>
              <a:gdLst/>
              <a:ahLst/>
              <a:cxnLst/>
              <a:rect l="l" t="t" r="r" b="b"/>
              <a:pathLst>
                <a:path w="168" h="225" extrusionOk="0">
                  <a:moveTo>
                    <a:pt x="58" y="112"/>
                  </a:moveTo>
                  <a:cubicBezTo>
                    <a:pt x="58" y="149"/>
                    <a:pt x="64" y="181"/>
                    <a:pt x="85" y="181"/>
                  </a:cubicBezTo>
                  <a:cubicBezTo>
                    <a:pt x="104" y="181"/>
                    <a:pt x="109" y="144"/>
                    <a:pt x="109" y="112"/>
                  </a:cubicBezTo>
                  <a:cubicBezTo>
                    <a:pt x="109" y="82"/>
                    <a:pt x="104" y="44"/>
                    <a:pt x="84" y="44"/>
                  </a:cubicBezTo>
                  <a:cubicBezTo>
                    <a:pt x="63" y="44"/>
                    <a:pt x="58" y="82"/>
                    <a:pt x="58" y="112"/>
                  </a:cubicBezTo>
                  <a:close/>
                  <a:moveTo>
                    <a:pt x="168" y="112"/>
                  </a:moveTo>
                  <a:cubicBezTo>
                    <a:pt x="168" y="203"/>
                    <a:pt x="117" y="225"/>
                    <a:pt x="84" y="225"/>
                  </a:cubicBezTo>
                  <a:cubicBezTo>
                    <a:pt x="31" y="225"/>
                    <a:pt x="0" y="184"/>
                    <a:pt x="0" y="113"/>
                  </a:cubicBezTo>
                  <a:cubicBezTo>
                    <a:pt x="0" y="34"/>
                    <a:pt x="41" y="0"/>
                    <a:pt x="85" y="0"/>
                  </a:cubicBezTo>
                  <a:cubicBezTo>
                    <a:pt x="136" y="0"/>
                    <a:pt x="168" y="43"/>
                    <a:pt x="168" y="11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1" name="Google Shape;7541;p75"/>
            <p:cNvSpPr/>
            <p:nvPr/>
          </p:nvSpPr>
          <p:spPr>
            <a:xfrm>
              <a:off x="5615" y="2238"/>
              <a:ext cx="52" cy="103"/>
            </a:xfrm>
            <a:custGeom>
              <a:avLst/>
              <a:gdLst/>
              <a:ahLst/>
              <a:cxnLst/>
              <a:rect l="l" t="t" r="r" b="b"/>
              <a:pathLst>
                <a:path w="111" h="222" extrusionOk="0">
                  <a:moveTo>
                    <a:pt x="1" y="69"/>
                  </a:moveTo>
                  <a:cubicBezTo>
                    <a:pt x="1" y="47"/>
                    <a:pt x="0" y="23"/>
                    <a:pt x="0" y="3"/>
                  </a:cubicBezTo>
                  <a:lnTo>
                    <a:pt x="51" y="3"/>
                  </a:lnTo>
                  <a:lnTo>
                    <a:pt x="54" y="35"/>
                  </a:lnTo>
                  <a:lnTo>
                    <a:pt x="55" y="35"/>
                  </a:lnTo>
                  <a:cubicBezTo>
                    <a:pt x="65" y="12"/>
                    <a:pt x="83" y="0"/>
                    <a:pt x="99" y="0"/>
                  </a:cubicBezTo>
                  <a:cubicBezTo>
                    <a:pt x="105" y="0"/>
                    <a:pt x="108" y="0"/>
                    <a:pt x="111" y="0"/>
                  </a:cubicBezTo>
                  <a:lnTo>
                    <a:pt x="111" y="59"/>
                  </a:lnTo>
                  <a:cubicBezTo>
                    <a:pt x="108" y="58"/>
                    <a:pt x="104" y="58"/>
                    <a:pt x="99" y="58"/>
                  </a:cubicBezTo>
                  <a:cubicBezTo>
                    <a:pt x="86" y="58"/>
                    <a:pt x="70" y="66"/>
                    <a:pt x="63" y="89"/>
                  </a:cubicBezTo>
                  <a:cubicBezTo>
                    <a:pt x="62" y="94"/>
                    <a:pt x="61" y="102"/>
                    <a:pt x="61" y="111"/>
                  </a:cubicBezTo>
                  <a:lnTo>
                    <a:pt x="61" y="222"/>
                  </a:lnTo>
                  <a:lnTo>
                    <a:pt x="1" y="222"/>
                  </a:lnTo>
                  <a:lnTo>
                    <a:pt x="1" y="69"/>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2" name="Google Shape;7542;p75"/>
            <p:cNvSpPr/>
            <p:nvPr/>
          </p:nvSpPr>
          <p:spPr>
            <a:xfrm>
              <a:off x="5679" y="2197"/>
              <a:ext cx="79" cy="145"/>
            </a:xfrm>
            <a:custGeom>
              <a:avLst/>
              <a:gdLst/>
              <a:ahLst/>
              <a:cxnLst/>
              <a:rect l="l" t="t" r="r" b="b"/>
              <a:pathLst>
                <a:path w="170" h="313" extrusionOk="0">
                  <a:moveTo>
                    <a:pt x="61" y="232"/>
                  </a:moveTo>
                  <a:cubicBezTo>
                    <a:pt x="61" y="237"/>
                    <a:pt x="62" y="242"/>
                    <a:pt x="63" y="245"/>
                  </a:cubicBezTo>
                  <a:cubicBezTo>
                    <a:pt x="68" y="261"/>
                    <a:pt x="76" y="266"/>
                    <a:pt x="84" y="266"/>
                  </a:cubicBezTo>
                  <a:cubicBezTo>
                    <a:pt x="103" y="266"/>
                    <a:pt x="111" y="241"/>
                    <a:pt x="111" y="199"/>
                  </a:cubicBezTo>
                  <a:cubicBezTo>
                    <a:pt x="111" y="161"/>
                    <a:pt x="103" y="137"/>
                    <a:pt x="83" y="137"/>
                  </a:cubicBezTo>
                  <a:cubicBezTo>
                    <a:pt x="74" y="137"/>
                    <a:pt x="66" y="146"/>
                    <a:pt x="63" y="157"/>
                  </a:cubicBezTo>
                  <a:cubicBezTo>
                    <a:pt x="62" y="160"/>
                    <a:pt x="61" y="166"/>
                    <a:pt x="61" y="170"/>
                  </a:cubicBezTo>
                  <a:lnTo>
                    <a:pt x="61" y="232"/>
                  </a:lnTo>
                  <a:close/>
                  <a:moveTo>
                    <a:pt x="0" y="310"/>
                  </a:moveTo>
                  <a:cubicBezTo>
                    <a:pt x="1" y="291"/>
                    <a:pt x="2" y="266"/>
                    <a:pt x="2" y="245"/>
                  </a:cubicBezTo>
                  <a:lnTo>
                    <a:pt x="2" y="0"/>
                  </a:lnTo>
                  <a:lnTo>
                    <a:pt x="61" y="0"/>
                  </a:lnTo>
                  <a:lnTo>
                    <a:pt x="61" y="113"/>
                  </a:lnTo>
                  <a:lnTo>
                    <a:pt x="62" y="113"/>
                  </a:lnTo>
                  <a:cubicBezTo>
                    <a:pt x="73" y="97"/>
                    <a:pt x="87" y="88"/>
                    <a:pt x="108" y="88"/>
                  </a:cubicBezTo>
                  <a:cubicBezTo>
                    <a:pt x="150" y="88"/>
                    <a:pt x="170" y="135"/>
                    <a:pt x="170" y="194"/>
                  </a:cubicBezTo>
                  <a:cubicBezTo>
                    <a:pt x="170" y="271"/>
                    <a:pt x="139" y="313"/>
                    <a:pt x="98" y="313"/>
                  </a:cubicBezTo>
                  <a:cubicBezTo>
                    <a:pt x="80" y="313"/>
                    <a:pt x="67" y="306"/>
                    <a:pt x="55" y="284"/>
                  </a:cubicBezTo>
                  <a:lnTo>
                    <a:pt x="54" y="284"/>
                  </a:lnTo>
                  <a:lnTo>
                    <a:pt x="51" y="310"/>
                  </a:lnTo>
                  <a:lnTo>
                    <a:pt x="0" y="31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3" name="Google Shape;7543;p75"/>
            <p:cNvSpPr/>
            <p:nvPr/>
          </p:nvSpPr>
          <p:spPr>
            <a:xfrm>
              <a:off x="5771" y="2238"/>
              <a:ext cx="76" cy="104"/>
            </a:xfrm>
            <a:custGeom>
              <a:avLst/>
              <a:gdLst/>
              <a:ahLst/>
              <a:cxnLst/>
              <a:rect l="l" t="t" r="r" b="b"/>
              <a:pathLst>
                <a:path w="164" h="225" extrusionOk="0">
                  <a:moveTo>
                    <a:pt x="103" y="115"/>
                  </a:moveTo>
                  <a:cubicBezTo>
                    <a:pt x="83" y="116"/>
                    <a:pt x="56" y="122"/>
                    <a:pt x="56" y="153"/>
                  </a:cubicBezTo>
                  <a:cubicBezTo>
                    <a:pt x="56" y="174"/>
                    <a:pt x="68" y="183"/>
                    <a:pt x="77" y="183"/>
                  </a:cubicBezTo>
                  <a:cubicBezTo>
                    <a:pt x="86" y="183"/>
                    <a:pt x="97" y="177"/>
                    <a:pt x="101" y="164"/>
                  </a:cubicBezTo>
                  <a:cubicBezTo>
                    <a:pt x="102" y="161"/>
                    <a:pt x="103" y="157"/>
                    <a:pt x="103" y="153"/>
                  </a:cubicBezTo>
                  <a:lnTo>
                    <a:pt x="103" y="115"/>
                  </a:lnTo>
                  <a:close/>
                  <a:moveTo>
                    <a:pt x="111" y="222"/>
                  </a:moveTo>
                  <a:lnTo>
                    <a:pt x="107" y="200"/>
                  </a:lnTo>
                  <a:lnTo>
                    <a:pt x="107" y="200"/>
                  </a:lnTo>
                  <a:cubicBezTo>
                    <a:pt x="94" y="217"/>
                    <a:pt x="77" y="225"/>
                    <a:pt x="58" y="225"/>
                  </a:cubicBezTo>
                  <a:cubicBezTo>
                    <a:pt x="25" y="225"/>
                    <a:pt x="0" y="198"/>
                    <a:pt x="0" y="159"/>
                  </a:cubicBezTo>
                  <a:cubicBezTo>
                    <a:pt x="0" y="102"/>
                    <a:pt x="51" y="78"/>
                    <a:pt x="101" y="77"/>
                  </a:cubicBezTo>
                  <a:lnTo>
                    <a:pt x="101" y="72"/>
                  </a:lnTo>
                  <a:cubicBezTo>
                    <a:pt x="101" y="56"/>
                    <a:pt x="90" y="43"/>
                    <a:pt x="70" y="43"/>
                  </a:cubicBezTo>
                  <a:cubicBezTo>
                    <a:pt x="52" y="43"/>
                    <a:pt x="38" y="47"/>
                    <a:pt x="25" y="56"/>
                  </a:cubicBezTo>
                  <a:lnTo>
                    <a:pt x="14" y="16"/>
                  </a:lnTo>
                  <a:cubicBezTo>
                    <a:pt x="26" y="9"/>
                    <a:pt x="52" y="0"/>
                    <a:pt x="82" y="0"/>
                  </a:cubicBezTo>
                  <a:cubicBezTo>
                    <a:pt x="149" y="0"/>
                    <a:pt x="160" y="46"/>
                    <a:pt x="160" y="90"/>
                  </a:cubicBezTo>
                  <a:lnTo>
                    <a:pt x="160" y="172"/>
                  </a:lnTo>
                  <a:cubicBezTo>
                    <a:pt x="160" y="189"/>
                    <a:pt x="161" y="207"/>
                    <a:pt x="164" y="222"/>
                  </a:cubicBezTo>
                  <a:lnTo>
                    <a:pt x="111" y="22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4" name="Google Shape;7544;p75"/>
            <p:cNvSpPr/>
            <p:nvPr/>
          </p:nvSpPr>
          <p:spPr>
            <a:xfrm>
              <a:off x="5867" y="2198"/>
              <a:ext cx="28" cy="143"/>
            </a:xfrm>
            <a:custGeom>
              <a:avLst/>
              <a:gdLst/>
              <a:ahLst/>
              <a:cxnLst/>
              <a:rect l="l" t="t" r="r" b="b"/>
              <a:pathLst>
                <a:path w="61" h="309" extrusionOk="0">
                  <a:moveTo>
                    <a:pt x="1" y="309"/>
                  </a:moveTo>
                  <a:lnTo>
                    <a:pt x="1" y="90"/>
                  </a:lnTo>
                  <a:lnTo>
                    <a:pt x="60" y="90"/>
                  </a:lnTo>
                  <a:lnTo>
                    <a:pt x="60" y="309"/>
                  </a:lnTo>
                  <a:lnTo>
                    <a:pt x="1" y="309"/>
                  </a:lnTo>
                  <a:close/>
                  <a:moveTo>
                    <a:pt x="60" y="32"/>
                  </a:moveTo>
                  <a:cubicBezTo>
                    <a:pt x="61" y="51"/>
                    <a:pt x="47" y="64"/>
                    <a:pt x="29" y="64"/>
                  </a:cubicBezTo>
                  <a:cubicBezTo>
                    <a:pt x="13" y="64"/>
                    <a:pt x="0" y="51"/>
                    <a:pt x="0" y="32"/>
                  </a:cubicBezTo>
                  <a:cubicBezTo>
                    <a:pt x="0" y="12"/>
                    <a:pt x="14" y="0"/>
                    <a:pt x="30" y="0"/>
                  </a:cubicBezTo>
                  <a:cubicBezTo>
                    <a:pt x="47" y="0"/>
                    <a:pt x="60" y="12"/>
                    <a:pt x="60"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5" name="Google Shape;7545;p75"/>
            <p:cNvSpPr/>
            <p:nvPr/>
          </p:nvSpPr>
          <p:spPr>
            <a:xfrm>
              <a:off x="5916" y="2238"/>
              <a:ext cx="52" cy="103"/>
            </a:xfrm>
            <a:custGeom>
              <a:avLst/>
              <a:gdLst/>
              <a:ahLst/>
              <a:cxnLst/>
              <a:rect l="l" t="t" r="r" b="b"/>
              <a:pathLst>
                <a:path w="112" h="222" extrusionOk="0">
                  <a:moveTo>
                    <a:pt x="2" y="69"/>
                  </a:moveTo>
                  <a:cubicBezTo>
                    <a:pt x="2" y="47"/>
                    <a:pt x="1" y="23"/>
                    <a:pt x="0" y="3"/>
                  </a:cubicBezTo>
                  <a:lnTo>
                    <a:pt x="51" y="3"/>
                  </a:lnTo>
                  <a:lnTo>
                    <a:pt x="55" y="35"/>
                  </a:lnTo>
                  <a:lnTo>
                    <a:pt x="56" y="35"/>
                  </a:lnTo>
                  <a:cubicBezTo>
                    <a:pt x="66" y="12"/>
                    <a:pt x="83" y="0"/>
                    <a:pt x="100" y="0"/>
                  </a:cubicBezTo>
                  <a:cubicBezTo>
                    <a:pt x="105" y="0"/>
                    <a:pt x="108" y="0"/>
                    <a:pt x="112" y="0"/>
                  </a:cubicBezTo>
                  <a:lnTo>
                    <a:pt x="112" y="59"/>
                  </a:lnTo>
                  <a:cubicBezTo>
                    <a:pt x="108" y="58"/>
                    <a:pt x="104" y="58"/>
                    <a:pt x="100" y="58"/>
                  </a:cubicBezTo>
                  <a:cubicBezTo>
                    <a:pt x="87" y="58"/>
                    <a:pt x="70" y="66"/>
                    <a:pt x="64" y="89"/>
                  </a:cubicBezTo>
                  <a:cubicBezTo>
                    <a:pt x="62" y="94"/>
                    <a:pt x="61" y="102"/>
                    <a:pt x="61" y="111"/>
                  </a:cubicBezTo>
                  <a:lnTo>
                    <a:pt x="61" y="222"/>
                  </a:lnTo>
                  <a:lnTo>
                    <a:pt x="2" y="222"/>
                  </a:lnTo>
                  <a:lnTo>
                    <a:pt x="2" y="6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6" name="Google Shape;7546;p75"/>
            <p:cNvSpPr/>
            <p:nvPr/>
          </p:nvSpPr>
          <p:spPr>
            <a:xfrm>
              <a:off x="5979" y="2212"/>
              <a:ext cx="59" cy="130"/>
            </a:xfrm>
            <a:custGeom>
              <a:avLst/>
              <a:gdLst/>
              <a:ahLst/>
              <a:cxnLst/>
              <a:rect l="l" t="t" r="r" b="b"/>
              <a:pathLst>
                <a:path w="128" h="281" extrusionOk="0">
                  <a:moveTo>
                    <a:pt x="85" y="0"/>
                  </a:moveTo>
                  <a:lnTo>
                    <a:pt x="85" y="59"/>
                  </a:lnTo>
                  <a:lnTo>
                    <a:pt x="128" y="59"/>
                  </a:lnTo>
                  <a:lnTo>
                    <a:pt x="128" y="101"/>
                  </a:lnTo>
                  <a:lnTo>
                    <a:pt x="85" y="101"/>
                  </a:lnTo>
                  <a:lnTo>
                    <a:pt x="85" y="201"/>
                  </a:lnTo>
                  <a:cubicBezTo>
                    <a:pt x="85" y="226"/>
                    <a:pt x="96" y="232"/>
                    <a:pt x="108" y="232"/>
                  </a:cubicBezTo>
                  <a:cubicBezTo>
                    <a:pt x="114" y="232"/>
                    <a:pt x="118" y="232"/>
                    <a:pt x="123" y="231"/>
                  </a:cubicBezTo>
                  <a:lnTo>
                    <a:pt x="123" y="277"/>
                  </a:lnTo>
                  <a:cubicBezTo>
                    <a:pt x="115" y="279"/>
                    <a:pt x="103" y="281"/>
                    <a:pt x="88" y="281"/>
                  </a:cubicBezTo>
                  <a:cubicBezTo>
                    <a:pt x="70" y="281"/>
                    <a:pt x="56" y="277"/>
                    <a:pt x="45" y="267"/>
                  </a:cubicBezTo>
                  <a:cubicBezTo>
                    <a:pt x="33" y="255"/>
                    <a:pt x="26" y="239"/>
                    <a:pt x="26" y="204"/>
                  </a:cubicBezTo>
                  <a:lnTo>
                    <a:pt x="26" y="101"/>
                  </a:lnTo>
                  <a:lnTo>
                    <a:pt x="0" y="101"/>
                  </a:lnTo>
                  <a:lnTo>
                    <a:pt x="0" y="59"/>
                  </a:lnTo>
                  <a:lnTo>
                    <a:pt x="26" y="59"/>
                  </a:lnTo>
                  <a:lnTo>
                    <a:pt x="26" y="14"/>
                  </a:lnTo>
                  <a:lnTo>
                    <a:pt x="85"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7" name="Google Shape;7547;p75"/>
            <p:cNvSpPr/>
            <p:nvPr/>
          </p:nvSpPr>
          <p:spPr>
            <a:xfrm>
              <a:off x="4080" y="2428"/>
              <a:ext cx="85" cy="142"/>
            </a:xfrm>
            <a:custGeom>
              <a:avLst/>
              <a:gdLst/>
              <a:ahLst/>
              <a:cxnLst/>
              <a:rect l="l" t="t" r="r" b="b"/>
              <a:pathLst>
                <a:path w="184" h="307" extrusionOk="0">
                  <a:moveTo>
                    <a:pt x="184" y="297"/>
                  </a:moveTo>
                  <a:cubicBezTo>
                    <a:pt x="171" y="302"/>
                    <a:pt x="143" y="307"/>
                    <a:pt x="121" y="307"/>
                  </a:cubicBezTo>
                  <a:cubicBezTo>
                    <a:pt x="87" y="307"/>
                    <a:pt x="61" y="297"/>
                    <a:pt x="40" y="277"/>
                  </a:cubicBezTo>
                  <a:cubicBezTo>
                    <a:pt x="14" y="252"/>
                    <a:pt x="0" y="208"/>
                    <a:pt x="1" y="156"/>
                  </a:cubicBezTo>
                  <a:cubicBezTo>
                    <a:pt x="3" y="46"/>
                    <a:pt x="66" y="0"/>
                    <a:pt x="130" y="0"/>
                  </a:cubicBezTo>
                  <a:cubicBezTo>
                    <a:pt x="153" y="0"/>
                    <a:pt x="170" y="5"/>
                    <a:pt x="179" y="9"/>
                  </a:cubicBezTo>
                  <a:lnTo>
                    <a:pt x="169" y="60"/>
                  </a:lnTo>
                  <a:cubicBezTo>
                    <a:pt x="160" y="55"/>
                    <a:pt x="149" y="53"/>
                    <a:pt x="134" y="53"/>
                  </a:cubicBezTo>
                  <a:cubicBezTo>
                    <a:pt x="94" y="53"/>
                    <a:pt x="62" y="80"/>
                    <a:pt x="62" y="159"/>
                  </a:cubicBezTo>
                  <a:cubicBezTo>
                    <a:pt x="62" y="232"/>
                    <a:pt x="91" y="258"/>
                    <a:pt x="118" y="258"/>
                  </a:cubicBezTo>
                  <a:cubicBezTo>
                    <a:pt x="124" y="258"/>
                    <a:pt x="128" y="257"/>
                    <a:pt x="130" y="256"/>
                  </a:cubicBezTo>
                  <a:lnTo>
                    <a:pt x="130" y="183"/>
                  </a:lnTo>
                  <a:lnTo>
                    <a:pt x="103" y="183"/>
                  </a:lnTo>
                  <a:lnTo>
                    <a:pt x="103" y="136"/>
                  </a:lnTo>
                  <a:lnTo>
                    <a:pt x="184" y="136"/>
                  </a:lnTo>
                  <a:lnTo>
                    <a:pt x="184" y="297"/>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8" name="Google Shape;7548;p75"/>
            <p:cNvSpPr/>
            <p:nvPr/>
          </p:nvSpPr>
          <p:spPr>
            <a:xfrm>
              <a:off x="4187" y="2425"/>
              <a:ext cx="76" cy="144"/>
            </a:xfrm>
            <a:custGeom>
              <a:avLst/>
              <a:gdLst/>
              <a:ahLst/>
              <a:cxnLst/>
              <a:rect l="l" t="t" r="r" b="b"/>
              <a:pathLst>
                <a:path w="165" h="310" extrusionOk="0">
                  <a:moveTo>
                    <a:pt x="0" y="0"/>
                  </a:moveTo>
                  <a:lnTo>
                    <a:pt x="59" y="0"/>
                  </a:lnTo>
                  <a:lnTo>
                    <a:pt x="59" y="114"/>
                  </a:lnTo>
                  <a:lnTo>
                    <a:pt x="60" y="114"/>
                  </a:lnTo>
                  <a:cubicBezTo>
                    <a:pt x="65" y="106"/>
                    <a:pt x="72" y="100"/>
                    <a:pt x="79" y="95"/>
                  </a:cubicBezTo>
                  <a:cubicBezTo>
                    <a:pt x="88" y="90"/>
                    <a:pt x="98" y="87"/>
                    <a:pt x="109" y="87"/>
                  </a:cubicBezTo>
                  <a:cubicBezTo>
                    <a:pt x="149" y="87"/>
                    <a:pt x="165" y="121"/>
                    <a:pt x="165" y="177"/>
                  </a:cubicBezTo>
                  <a:lnTo>
                    <a:pt x="165" y="310"/>
                  </a:lnTo>
                  <a:lnTo>
                    <a:pt x="106" y="310"/>
                  </a:lnTo>
                  <a:lnTo>
                    <a:pt x="106" y="177"/>
                  </a:lnTo>
                  <a:cubicBezTo>
                    <a:pt x="106" y="155"/>
                    <a:pt x="102" y="136"/>
                    <a:pt x="84" y="136"/>
                  </a:cubicBezTo>
                  <a:cubicBezTo>
                    <a:pt x="74" y="136"/>
                    <a:pt x="66" y="142"/>
                    <a:pt x="61" y="157"/>
                  </a:cubicBezTo>
                  <a:cubicBezTo>
                    <a:pt x="61"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49" name="Google Shape;7549;p75"/>
            <p:cNvSpPr/>
            <p:nvPr/>
          </p:nvSpPr>
          <p:spPr>
            <a:xfrm>
              <a:off x="4281" y="2466"/>
              <a:ext cx="75" cy="104"/>
            </a:xfrm>
            <a:custGeom>
              <a:avLst/>
              <a:gdLst/>
              <a:ahLst/>
              <a:cxnLst/>
              <a:rect l="l" t="t" r="r" b="b"/>
              <a:pathLst>
                <a:path w="163" h="226" extrusionOk="0">
                  <a:moveTo>
                    <a:pt x="102" y="116"/>
                  </a:moveTo>
                  <a:cubicBezTo>
                    <a:pt x="82" y="117"/>
                    <a:pt x="55" y="123"/>
                    <a:pt x="55" y="153"/>
                  </a:cubicBezTo>
                  <a:cubicBezTo>
                    <a:pt x="55" y="175"/>
                    <a:pt x="67" y="183"/>
                    <a:pt x="76" y="183"/>
                  </a:cubicBezTo>
                  <a:cubicBezTo>
                    <a:pt x="86" y="183"/>
                    <a:pt x="97" y="177"/>
                    <a:pt x="101" y="164"/>
                  </a:cubicBezTo>
                  <a:cubicBezTo>
                    <a:pt x="102" y="161"/>
                    <a:pt x="102" y="158"/>
                    <a:pt x="102" y="154"/>
                  </a:cubicBezTo>
                  <a:lnTo>
                    <a:pt x="102" y="116"/>
                  </a:lnTo>
                  <a:close/>
                  <a:moveTo>
                    <a:pt x="110" y="223"/>
                  </a:moveTo>
                  <a:lnTo>
                    <a:pt x="107" y="201"/>
                  </a:lnTo>
                  <a:lnTo>
                    <a:pt x="106" y="201"/>
                  </a:lnTo>
                  <a:cubicBezTo>
                    <a:pt x="94" y="218"/>
                    <a:pt x="77" y="226"/>
                    <a:pt x="57" y="226"/>
                  </a:cubicBezTo>
                  <a:cubicBezTo>
                    <a:pt x="24" y="226"/>
                    <a:pt x="0" y="198"/>
                    <a:pt x="0" y="160"/>
                  </a:cubicBezTo>
                  <a:cubicBezTo>
                    <a:pt x="0" y="102"/>
                    <a:pt x="50" y="79"/>
                    <a:pt x="100" y="78"/>
                  </a:cubicBezTo>
                  <a:lnTo>
                    <a:pt x="100" y="73"/>
                  </a:lnTo>
                  <a:cubicBezTo>
                    <a:pt x="100" y="56"/>
                    <a:pt x="90" y="44"/>
                    <a:pt x="69" y="44"/>
                  </a:cubicBezTo>
                  <a:cubicBezTo>
                    <a:pt x="52" y="44"/>
                    <a:pt x="37" y="48"/>
                    <a:pt x="24" y="56"/>
                  </a:cubicBezTo>
                  <a:lnTo>
                    <a:pt x="13" y="17"/>
                  </a:lnTo>
                  <a:cubicBezTo>
                    <a:pt x="26" y="10"/>
                    <a:pt x="51" y="0"/>
                    <a:pt x="82" y="0"/>
                  </a:cubicBezTo>
                  <a:cubicBezTo>
                    <a:pt x="149" y="0"/>
                    <a:pt x="159" y="47"/>
                    <a:pt x="159" y="91"/>
                  </a:cubicBezTo>
                  <a:lnTo>
                    <a:pt x="159" y="172"/>
                  </a:lnTo>
                  <a:cubicBezTo>
                    <a:pt x="159" y="190"/>
                    <a:pt x="160" y="208"/>
                    <a:pt x="163" y="223"/>
                  </a:cubicBezTo>
                  <a:lnTo>
                    <a:pt x="110" y="223"/>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0" name="Google Shape;7550;p75"/>
            <p:cNvSpPr/>
            <p:nvPr/>
          </p:nvSpPr>
          <p:spPr>
            <a:xfrm>
              <a:off x="4377"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3" y="63"/>
                    <a:pt x="0" y="50"/>
                    <a:pt x="0" y="32"/>
                  </a:cubicBezTo>
                  <a:cubicBezTo>
                    <a:pt x="0" y="12"/>
                    <a:pt x="14"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1" name="Google Shape;7551;p75"/>
            <p:cNvSpPr/>
            <p:nvPr/>
          </p:nvSpPr>
          <p:spPr>
            <a:xfrm>
              <a:off x="4427" y="2466"/>
              <a:ext cx="52" cy="103"/>
            </a:xfrm>
            <a:custGeom>
              <a:avLst/>
              <a:gdLst/>
              <a:ahLst/>
              <a:cxnLst/>
              <a:rect l="l" t="t" r="r" b="b"/>
              <a:pathLst>
                <a:path w="112" h="223" extrusionOk="0">
                  <a:moveTo>
                    <a:pt x="2" y="70"/>
                  </a:moveTo>
                  <a:cubicBezTo>
                    <a:pt x="2" y="48"/>
                    <a:pt x="1" y="24"/>
                    <a:pt x="0" y="4"/>
                  </a:cubicBezTo>
                  <a:lnTo>
                    <a:pt x="51" y="4"/>
                  </a:lnTo>
                  <a:lnTo>
                    <a:pt x="55" y="36"/>
                  </a:lnTo>
                  <a:lnTo>
                    <a:pt x="56" y="36"/>
                  </a:lnTo>
                  <a:cubicBezTo>
                    <a:pt x="66" y="12"/>
                    <a:pt x="83" y="0"/>
                    <a:pt x="100" y="0"/>
                  </a:cubicBezTo>
                  <a:cubicBezTo>
                    <a:pt x="105" y="0"/>
                    <a:pt x="109" y="0"/>
                    <a:pt x="112" y="1"/>
                  </a:cubicBezTo>
                  <a:lnTo>
                    <a:pt x="112" y="59"/>
                  </a:lnTo>
                  <a:cubicBezTo>
                    <a:pt x="109" y="58"/>
                    <a:pt x="105" y="58"/>
                    <a:pt x="100" y="58"/>
                  </a:cubicBezTo>
                  <a:cubicBezTo>
                    <a:pt x="87" y="58"/>
                    <a:pt x="70" y="67"/>
                    <a:pt x="64" y="90"/>
                  </a:cubicBezTo>
                  <a:cubicBezTo>
                    <a:pt x="62" y="95"/>
                    <a:pt x="61" y="102"/>
                    <a:pt x="61" y="112"/>
                  </a:cubicBezTo>
                  <a:lnTo>
                    <a:pt x="61" y="223"/>
                  </a:lnTo>
                  <a:lnTo>
                    <a:pt x="2" y="223"/>
                  </a:lnTo>
                  <a:lnTo>
                    <a:pt x="2" y="7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2" name="Google Shape;7552;p75"/>
            <p:cNvSpPr/>
            <p:nvPr/>
          </p:nvSpPr>
          <p:spPr>
            <a:xfrm>
              <a:off x="4493" y="2466"/>
              <a:ext cx="123" cy="103"/>
            </a:xfrm>
            <a:custGeom>
              <a:avLst/>
              <a:gdLst/>
              <a:ahLst/>
              <a:cxnLst/>
              <a:rect l="l" t="t" r="r" b="b"/>
              <a:pathLst>
                <a:path w="266" h="223" extrusionOk="0">
                  <a:moveTo>
                    <a:pt x="2" y="70"/>
                  </a:moveTo>
                  <a:cubicBezTo>
                    <a:pt x="2" y="45"/>
                    <a:pt x="1" y="24"/>
                    <a:pt x="0" y="4"/>
                  </a:cubicBezTo>
                  <a:lnTo>
                    <a:pt x="52" y="4"/>
                  </a:lnTo>
                  <a:lnTo>
                    <a:pt x="54" y="29"/>
                  </a:lnTo>
                  <a:lnTo>
                    <a:pt x="55" y="29"/>
                  </a:lnTo>
                  <a:cubicBezTo>
                    <a:pt x="66" y="13"/>
                    <a:pt x="85" y="0"/>
                    <a:pt x="108" y="0"/>
                  </a:cubicBezTo>
                  <a:cubicBezTo>
                    <a:pt x="132" y="0"/>
                    <a:pt x="148" y="11"/>
                    <a:pt x="156" y="30"/>
                  </a:cubicBezTo>
                  <a:lnTo>
                    <a:pt x="157" y="30"/>
                  </a:lnTo>
                  <a:cubicBezTo>
                    <a:pt x="162" y="21"/>
                    <a:pt x="170" y="13"/>
                    <a:pt x="179" y="8"/>
                  </a:cubicBezTo>
                  <a:cubicBezTo>
                    <a:pt x="188" y="3"/>
                    <a:pt x="198" y="0"/>
                    <a:pt x="210" y="0"/>
                  </a:cubicBezTo>
                  <a:cubicBezTo>
                    <a:pt x="249" y="0"/>
                    <a:pt x="266" y="31"/>
                    <a:pt x="266" y="84"/>
                  </a:cubicBezTo>
                  <a:lnTo>
                    <a:pt x="266" y="223"/>
                  </a:lnTo>
                  <a:lnTo>
                    <a:pt x="208" y="223"/>
                  </a:lnTo>
                  <a:lnTo>
                    <a:pt x="208" y="94"/>
                  </a:lnTo>
                  <a:cubicBezTo>
                    <a:pt x="208" y="69"/>
                    <a:pt x="205" y="49"/>
                    <a:pt x="187" y="49"/>
                  </a:cubicBezTo>
                  <a:cubicBezTo>
                    <a:pt x="177" y="49"/>
                    <a:pt x="169" y="56"/>
                    <a:pt x="165" y="69"/>
                  </a:cubicBezTo>
                  <a:cubicBezTo>
                    <a:pt x="164" y="72"/>
                    <a:pt x="163" y="78"/>
                    <a:pt x="163" y="84"/>
                  </a:cubicBezTo>
                  <a:lnTo>
                    <a:pt x="163" y="223"/>
                  </a:lnTo>
                  <a:lnTo>
                    <a:pt x="105" y="223"/>
                  </a:lnTo>
                  <a:lnTo>
                    <a:pt x="105" y="85"/>
                  </a:lnTo>
                  <a:cubicBezTo>
                    <a:pt x="105" y="70"/>
                    <a:pt x="103" y="49"/>
                    <a:pt x="85" y="49"/>
                  </a:cubicBezTo>
                  <a:cubicBezTo>
                    <a:pt x="76" y="49"/>
                    <a:pt x="67" y="55"/>
                    <a:pt x="63" y="68"/>
                  </a:cubicBezTo>
                  <a:cubicBezTo>
                    <a:pt x="61" y="72"/>
                    <a:pt x="61" y="79"/>
                    <a:pt x="61" y="85"/>
                  </a:cubicBezTo>
                  <a:lnTo>
                    <a:pt x="61" y="223"/>
                  </a:lnTo>
                  <a:lnTo>
                    <a:pt x="2" y="223"/>
                  </a:lnTo>
                  <a:lnTo>
                    <a:pt x="2" y="7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3" name="Google Shape;7553;p75"/>
            <p:cNvSpPr/>
            <p:nvPr/>
          </p:nvSpPr>
          <p:spPr>
            <a:xfrm>
              <a:off x="4638"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5" y="0"/>
                    <a:pt x="31" y="0"/>
                  </a:cubicBezTo>
                  <a:cubicBezTo>
                    <a:pt x="48" y="0"/>
                    <a:pt x="61" y="12"/>
                    <a:pt x="61" y="32"/>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4" name="Google Shape;7554;p75"/>
            <p:cNvSpPr/>
            <p:nvPr/>
          </p:nvSpPr>
          <p:spPr>
            <a:xfrm>
              <a:off x="4689" y="2426"/>
              <a:ext cx="76" cy="144"/>
            </a:xfrm>
            <a:custGeom>
              <a:avLst/>
              <a:gdLst/>
              <a:ahLst/>
              <a:cxnLst/>
              <a:rect l="l" t="t" r="r" b="b"/>
              <a:pathLst>
                <a:path w="165" h="312" extrusionOk="0">
                  <a:moveTo>
                    <a:pt x="146" y="0"/>
                  </a:moveTo>
                  <a:lnTo>
                    <a:pt x="100" y="63"/>
                  </a:lnTo>
                  <a:lnTo>
                    <a:pt x="63" y="63"/>
                  </a:lnTo>
                  <a:lnTo>
                    <a:pt x="94" y="0"/>
                  </a:lnTo>
                  <a:lnTo>
                    <a:pt x="146" y="0"/>
                  </a:lnTo>
                  <a:close/>
                  <a:moveTo>
                    <a:pt x="163" y="242"/>
                  </a:moveTo>
                  <a:cubicBezTo>
                    <a:pt x="163" y="265"/>
                    <a:pt x="164" y="288"/>
                    <a:pt x="165" y="309"/>
                  </a:cubicBezTo>
                  <a:lnTo>
                    <a:pt x="114" y="309"/>
                  </a:lnTo>
                  <a:lnTo>
                    <a:pt x="111" y="285"/>
                  </a:lnTo>
                  <a:lnTo>
                    <a:pt x="110" y="285"/>
                  </a:lnTo>
                  <a:cubicBezTo>
                    <a:pt x="99" y="300"/>
                    <a:pt x="81" y="312"/>
                    <a:pt x="59" y="312"/>
                  </a:cubicBezTo>
                  <a:cubicBezTo>
                    <a:pt x="17" y="312"/>
                    <a:pt x="0" y="281"/>
                    <a:pt x="0" y="222"/>
                  </a:cubicBezTo>
                  <a:lnTo>
                    <a:pt x="0" y="90"/>
                  </a:lnTo>
                  <a:lnTo>
                    <a:pt x="59" y="90"/>
                  </a:lnTo>
                  <a:lnTo>
                    <a:pt x="59" y="216"/>
                  </a:lnTo>
                  <a:cubicBezTo>
                    <a:pt x="59" y="245"/>
                    <a:pt x="65" y="263"/>
                    <a:pt x="81" y="263"/>
                  </a:cubicBezTo>
                  <a:cubicBezTo>
                    <a:pt x="91" y="263"/>
                    <a:pt x="98" y="255"/>
                    <a:pt x="100" y="248"/>
                  </a:cubicBezTo>
                  <a:cubicBezTo>
                    <a:pt x="103" y="244"/>
                    <a:pt x="104" y="237"/>
                    <a:pt x="104" y="229"/>
                  </a:cubicBezTo>
                  <a:lnTo>
                    <a:pt x="104" y="90"/>
                  </a:lnTo>
                  <a:lnTo>
                    <a:pt x="163" y="90"/>
                  </a:lnTo>
                  <a:lnTo>
                    <a:pt x="163" y="24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5" name="Google Shape;7555;p75"/>
            <p:cNvSpPr/>
            <p:nvPr/>
          </p:nvSpPr>
          <p:spPr>
            <a:xfrm>
              <a:off x="4787" y="2426"/>
              <a:ext cx="28" cy="143"/>
            </a:xfrm>
            <a:custGeom>
              <a:avLst/>
              <a:gdLst/>
              <a:ahLst/>
              <a:cxnLst/>
              <a:rect l="l" t="t" r="r" b="b"/>
              <a:pathLst>
                <a:path w="61" h="309" extrusionOk="0">
                  <a:moveTo>
                    <a:pt x="1" y="309"/>
                  </a:moveTo>
                  <a:lnTo>
                    <a:pt x="1" y="90"/>
                  </a:lnTo>
                  <a:lnTo>
                    <a:pt x="60" y="90"/>
                  </a:lnTo>
                  <a:lnTo>
                    <a:pt x="60" y="309"/>
                  </a:lnTo>
                  <a:lnTo>
                    <a:pt x="1" y="309"/>
                  </a:lnTo>
                  <a:close/>
                  <a:moveTo>
                    <a:pt x="60" y="32"/>
                  </a:moveTo>
                  <a:cubicBezTo>
                    <a:pt x="61" y="50"/>
                    <a:pt x="47" y="63"/>
                    <a:pt x="29" y="63"/>
                  </a:cubicBezTo>
                  <a:cubicBezTo>
                    <a:pt x="13" y="63"/>
                    <a:pt x="0" y="50"/>
                    <a:pt x="0" y="32"/>
                  </a:cubicBezTo>
                  <a:cubicBezTo>
                    <a:pt x="0" y="12"/>
                    <a:pt x="14" y="0"/>
                    <a:pt x="30" y="0"/>
                  </a:cubicBezTo>
                  <a:cubicBezTo>
                    <a:pt x="47" y="0"/>
                    <a:pt x="60" y="12"/>
                    <a:pt x="60"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6" name="Google Shape;7556;p75"/>
            <p:cNvSpPr/>
            <p:nvPr/>
          </p:nvSpPr>
          <p:spPr>
            <a:xfrm>
              <a:off x="4838" y="2425"/>
              <a:ext cx="0" cy="0"/>
            </a:xfrm>
            <a:prstGeom prst="rect">
              <a:avLst/>
            </a:pr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7" name="Google Shape;7557;p75"/>
            <p:cNvSpPr/>
            <p:nvPr/>
          </p:nvSpPr>
          <p:spPr>
            <a:xfrm>
              <a:off x="4922" y="2425"/>
              <a:ext cx="78" cy="145"/>
            </a:xfrm>
            <a:custGeom>
              <a:avLst/>
              <a:gdLst/>
              <a:ahLst/>
              <a:cxnLst/>
              <a:rect l="l" t="t" r="r" b="b"/>
              <a:pathLst>
                <a:path w="169" h="313" extrusionOk="0">
                  <a:moveTo>
                    <a:pt x="108" y="175"/>
                  </a:moveTo>
                  <a:cubicBezTo>
                    <a:pt x="108" y="171"/>
                    <a:pt x="108" y="166"/>
                    <a:pt x="108" y="162"/>
                  </a:cubicBezTo>
                  <a:cubicBezTo>
                    <a:pt x="106" y="149"/>
                    <a:pt x="99" y="136"/>
                    <a:pt x="87" y="136"/>
                  </a:cubicBezTo>
                  <a:cubicBezTo>
                    <a:pt x="66" y="136"/>
                    <a:pt x="59" y="166"/>
                    <a:pt x="59" y="202"/>
                  </a:cubicBezTo>
                  <a:cubicBezTo>
                    <a:pt x="59" y="243"/>
                    <a:pt x="70" y="265"/>
                    <a:pt x="86" y="265"/>
                  </a:cubicBezTo>
                  <a:cubicBezTo>
                    <a:pt x="94" y="265"/>
                    <a:pt x="102" y="261"/>
                    <a:pt x="107" y="246"/>
                  </a:cubicBezTo>
                  <a:cubicBezTo>
                    <a:pt x="108" y="243"/>
                    <a:pt x="108" y="238"/>
                    <a:pt x="108" y="233"/>
                  </a:cubicBezTo>
                  <a:lnTo>
                    <a:pt x="108" y="175"/>
                  </a:lnTo>
                  <a:close/>
                  <a:moveTo>
                    <a:pt x="167" y="0"/>
                  </a:moveTo>
                  <a:lnTo>
                    <a:pt x="167" y="245"/>
                  </a:lnTo>
                  <a:cubicBezTo>
                    <a:pt x="167" y="266"/>
                    <a:pt x="168" y="289"/>
                    <a:pt x="169" y="310"/>
                  </a:cubicBezTo>
                  <a:lnTo>
                    <a:pt x="118" y="310"/>
                  </a:lnTo>
                  <a:lnTo>
                    <a:pt x="115" y="285"/>
                  </a:lnTo>
                  <a:lnTo>
                    <a:pt x="114" y="285"/>
                  </a:lnTo>
                  <a:cubicBezTo>
                    <a:pt x="106" y="300"/>
                    <a:pt x="89" y="313"/>
                    <a:pt x="68" y="313"/>
                  </a:cubicBezTo>
                  <a:cubicBezTo>
                    <a:pt x="22" y="313"/>
                    <a:pt x="0" y="262"/>
                    <a:pt x="0" y="200"/>
                  </a:cubicBezTo>
                  <a:cubicBezTo>
                    <a:pt x="0" y="124"/>
                    <a:pt x="33" y="87"/>
                    <a:pt x="71" y="87"/>
                  </a:cubicBezTo>
                  <a:cubicBezTo>
                    <a:pt x="90" y="87"/>
                    <a:pt x="102" y="97"/>
                    <a:pt x="108" y="109"/>
                  </a:cubicBezTo>
                  <a:lnTo>
                    <a:pt x="108" y="109"/>
                  </a:lnTo>
                  <a:lnTo>
                    <a:pt x="108" y="0"/>
                  </a:lnTo>
                  <a:lnTo>
                    <a:pt x="167"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8" name="Google Shape;7558;p75"/>
            <p:cNvSpPr/>
            <p:nvPr/>
          </p:nvSpPr>
          <p:spPr>
            <a:xfrm>
              <a:off x="5019" y="2466"/>
              <a:ext cx="78" cy="104"/>
            </a:xfrm>
            <a:custGeom>
              <a:avLst/>
              <a:gdLst/>
              <a:ahLst/>
              <a:cxnLst/>
              <a:rect l="l" t="t" r="r" b="b"/>
              <a:pathLst>
                <a:path w="168" h="226" extrusionOk="0">
                  <a:moveTo>
                    <a:pt x="58" y="113"/>
                  </a:moveTo>
                  <a:cubicBezTo>
                    <a:pt x="58" y="150"/>
                    <a:pt x="64" y="181"/>
                    <a:pt x="85" y="181"/>
                  </a:cubicBezTo>
                  <a:cubicBezTo>
                    <a:pt x="104" y="181"/>
                    <a:pt x="109" y="145"/>
                    <a:pt x="109" y="113"/>
                  </a:cubicBezTo>
                  <a:cubicBezTo>
                    <a:pt x="109" y="83"/>
                    <a:pt x="104" y="45"/>
                    <a:pt x="84" y="45"/>
                  </a:cubicBezTo>
                  <a:cubicBezTo>
                    <a:pt x="62" y="45"/>
                    <a:pt x="58" y="83"/>
                    <a:pt x="58" y="113"/>
                  </a:cubicBezTo>
                  <a:close/>
                  <a:moveTo>
                    <a:pt x="168" y="113"/>
                  </a:moveTo>
                  <a:cubicBezTo>
                    <a:pt x="168" y="204"/>
                    <a:pt x="117" y="226"/>
                    <a:pt x="84" y="226"/>
                  </a:cubicBezTo>
                  <a:cubicBezTo>
                    <a:pt x="31" y="226"/>
                    <a:pt x="0" y="185"/>
                    <a:pt x="0" y="114"/>
                  </a:cubicBezTo>
                  <a:cubicBezTo>
                    <a:pt x="0" y="35"/>
                    <a:pt x="41" y="0"/>
                    <a:pt x="84" y="0"/>
                  </a:cubicBezTo>
                  <a:cubicBezTo>
                    <a:pt x="136" y="0"/>
                    <a:pt x="168" y="44"/>
                    <a:pt x="168" y="113"/>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59" name="Google Shape;7559;p75"/>
            <p:cNvSpPr/>
            <p:nvPr/>
          </p:nvSpPr>
          <p:spPr>
            <a:xfrm>
              <a:off x="5150" y="2429"/>
              <a:ext cx="119" cy="140"/>
            </a:xfrm>
            <a:custGeom>
              <a:avLst/>
              <a:gdLst/>
              <a:ahLst/>
              <a:cxnLst/>
              <a:rect l="l" t="t" r="r" b="b"/>
              <a:pathLst>
                <a:path w="255" h="302" extrusionOk="0">
                  <a:moveTo>
                    <a:pt x="197" y="196"/>
                  </a:moveTo>
                  <a:cubicBezTo>
                    <a:pt x="195" y="167"/>
                    <a:pt x="193" y="128"/>
                    <a:pt x="194" y="96"/>
                  </a:cubicBezTo>
                  <a:lnTo>
                    <a:pt x="193" y="96"/>
                  </a:lnTo>
                  <a:cubicBezTo>
                    <a:pt x="187" y="128"/>
                    <a:pt x="179" y="166"/>
                    <a:pt x="173" y="189"/>
                  </a:cubicBezTo>
                  <a:lnTo>
                    <a:pt x="147" y="297"/>
                  </a:lnTo>
                  <a:lnTo>
                    <a:pt x="106" y="297"/>
                  </a:lnTo>
                  <a:lnTo>
                    <a:pt x="80" y="191"/>
                  </a:lnTo>
                  <a:cubicBezTo>
                    <a:pt x="75" y="167"/>
                    <a:pt x="67" y="129"/>
                    <a:pt x="62" y="96"/>
                  </a:cubicBezTo>
                  <a:lnTo>
                    <a:pt x="61" y="96"/>
                  </a:lnTo>
                  <a:cubicBezTo>
                    <a:pt x="60" y="129"/>
                    <a:pt x="58" y="167"/>
                    <a:pt x="56" y="197"/>
                  </a:cubicBezTo>
                  <a:lnTo>
                    <a:pt x="51" y="302"/>
                  </a:lnTo>
                  <a:lnTo>
                    <a:pt x="0" y="302"/>
                  </a:lnTo>
                  <a:lnTo>
                    <a:pt x="22" y="0"/>
                  </a:lnTo>
                  <a:lnTo>
                    <a:pt x="84" y="0"/>
                  </a:lnTo>
                  <a:lnTo>
                    <a:pt x="109" y="109"/>
                  </a:lnTo>
                  <a:cubicBezTo>
                    <a:pt x="117" y="147"/>
                    <a:pt x="125" y="181"/>
                    <a:pt x="130" y="215"/>
                  </a:cubicBezTo>
                  <a:lnTo>
                    <a:pt x="131" y="215"/>
                  </a:lnTo>
                  <a:cubicBezTo>
                    <a:pt x="136" y="181"/>
                    <a:pt x="142" y="147"/>
                    <a:pt x="151" y="109"/>
                  </a:cubicBezTo>
                  <a:lnTo>
                    <a:pt x="174" y="0"/>
                  </a:lnTo>
                  <a:lnTo>
                    <a:pt x="236" y="0"/>
                  </a:lnTo>
                  <a:lnTo>
                    <a:pt x="255" y="302"/>
                  </a:lnTo>
                  <a:lnTo>
                    <a:pt x="202" y="302"/>
                  </a:lnTo>
                  <a:lnTo>
                    <a:pt x="197" y="196"/>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0" name="Google Shape;7560;p75"/>
            <p:cNvSpPr/>
            <p:nvPr/>
          </p:nvSpPr>
          <p:spPr>
            <a:xfrm>
              <a:off x="5290" y="2425"/>
              <a:ext cx="76" cy="144"/>
            </a:xfrm>
            <a:custGeom>
              <a:avLst/>
              <a:gdLst/>
              <a:ahLst/>
              <a:cxnLst/>
              <a:rect l="l" t="t" r="r" b="b"/>
              <a:pathLst>
                <a:path w="164" h="310" extrusionOk="0">
                  <a:moveTo>
                    <a:pt x="0" y="0"/>
                  </a:moveTo>
                  <a:lnTo>
                    <a:pt x="59" y="0"/>
                  </a:lnTo>
                  <a:lnTo>
                    <a:pt x="59" y="114"/>
                  </a:lnTo>
                  <a:lnTo>
                    <a:pt x="60" y="114"/>
                  </a:lnTo>
                  <a:cubicBezTo>
                    <a:pt x="65" y="106"/>
                    <a:pt x="71" y="100"/>
                    <a:pt x="79" y="95"/>
                  </a:cubicBezTo>
                  <a:cubicBezTo>
                    <a:pt x="87" y="90"/>
                    <a:pt x="97" y="87"/>
                    <a:pt x="108" y="87"/>
                  </a:cubicBezTo>
                  <a:cubicBezTo>
                    <a:pt x="149" y="87"/>
                    <a:pt x="164" y="121"/>
                    <a:pt x="164" y="177"/>
                  </a:cubicBezTo>
                  <a:lnTo>
                    <a:pt x="164" y="310"/>
                  </a:lnTo>
                  <a:lnTo>
                    <a:pt x="106" y="310"/>
                  </a:lnTo>
                  <a:lnTo>
                    <a:pt x="106" y="177"/>
                  </a:lnTo>
                  <a:cubicBezTo>
                    <a:pt x="106" y="155"/>
                    <a:pt x="102" y="136"/>
                    <a:pt x="84" y="136"/>
                  </a:cubicBezTo>
                  <a:cubicBezTo>
                    <a:pt x="74" y="136"/>
                    <a:pt x="66" y="142"/>
                    <a:pt x="61" y="157"/>
                  </a:cubicBezTo>
                  <a:cubicBezTo>
                    <a:pt x="60" y="161"/>
                    <a:pt x="59" y="169"/>
                    <a:pt x="59" y="174"/>
                  </a:cubicBezTo>
                  <a:lnTo>
                    <a:pt x="59" y="310"/>
                  </a:lnTo>
                  <a:lnTo>
                    <a:pt x="0" y="310"/>
                  </a:lnTo>
                  <a:lnTo>
                    <a:pt x="0" y="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1" name="Google Shape;7561;p75"/>
            <p:cNvSpPr/>
            <p:nvPr/>
          </p:nvSpPr>
          <p:spPr>
            <a:xfrm>
              <a:off x="5388" y="2426"/>
              <a:ext cx="76" cy="144"/>
            </a:xfrm>
            <a:custGeom>
              <a:avLst/>
              <a:gdLst/>
              <a:ahLst/>
              <a:cxnLst/>
              <a:rect l="l" t="t" r="r" b="b"/>
              <a:pathLst>
                <a:path w="164" h="312" extrusionOk="0">
                  <a:moveTo>
                    <a:pt x="145" y="0"/>
                  </a:moveTo>
                  <a:lnTo>
                    <a:pt x="100" y="63"/>
                  </a:lnTo>
                  <a:lnTo>
                    <a:pt x="63" y="63"/>
                  </a:lnTo>
                  <a:lnTo>
                    <a:pt x="94" y="0"/>
                  </a:lnTo>
                  <a:lnTo>
                    <a:pt x="145" y="0"/>
                  </a:lnTo>
                  <a:close/>
                  <a:moveTo>
                    <a:pt x="162" y="242"/>
                  </a:moveTo>
                  <a:cubicBezTo>
                    <a:pt x="162" y="265"/>
                    <a:pt x="163" y="288"/>
                    <a:pt x="164" y="309"/>
                  </a:cubicBezTo>
                  <a:lnTo>
                    <a:pt x="113" y="309"/>
                  </a:lnTo>
                  <a:lnTo>
                    <a:pt x="110" y="285"/>
                  </a:lnTo>
                  <a:lnTo>
                    <a:pt x="109" y="285"/>
                  </a:lnTo>
                  <a:cubicBezTo>
                    <a:pt x="99" y="300"/>
                    <a:pt x="81" y="312"/>
                    <a:pt x="58" y="312"/>
                  </a:cubicBezTo>
                  <a:cubicBezTo>
                    <a:pt x="17" y="312"/>
                    <a:pt x="0" y="281"/>
                    <a:pt x="0" y="222"/>
                  </a:cubicBezTo>
                  <a:lnTo>
                    <a:pt x="0" y="90"/>
                  </a:lnTo>
                  <a:lnTo>
                    <a:pt x="59" y="90"/>
                  </a:lnTo>
                  <a:lnTo>
                    <a:pt x="59" y="216"/>
                  </a:lnTo>
                  <a:cubicBezTo>
                    <a:pt x="59" y="245"/>
                    <a:pt x="64" y="263"/>
                    <a:pt x="81" y="263"/>
                  </a:cubicBezTo>
                  <a:cubicBezTo>
                    <a:pt x="91" y="263"/>
                    <a:pt x="97" y="255"/>
                    <a:pt x="100" y="248"/>
                  </a:cubicBezTo>
                  <a:cubicBezTo>
                    <a:pt x="102" y="244"/>
                    <a:pt x="103" y="237"/>
                    <a:pt x="103" y="229"/>
                  </a:cubicBezTo>
                  <a:lnTo>
                    <a:pt x="103" y="90"/>
                  </a:lnTo>
                  <a:lnTo>
                    <a:pt x="162" y="90"/>
                  </a:lnTo>
                  <a:lnTo>
                    <a:pt x="162" y="242"/>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2" name="Google Shape;7562;p75"/>
            <p:cNvSpPr/>
            <p:nvPr/>
          </p:nvSpPr>
          <p:spPr>
            <a:xfrm>
              <a:off x="5486" y="2426"/>
              <a:ext cx="28"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4" y="0"/>
                    <a:pt x="31" y="0"/>
                  </a:cubicBezTo>
                  <a:cubicBezTo>
                    <a:pt x="48" y="0"/>
                    <a:pt x="61" y="12"/>
                    <a:pt x="61"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3" name="Google Shape;7563;p75"/>
            <p:cNvSpPr/>
            <p:nvPr/>
          </p:nvSpPr>
          <p:spPr>
            <a:xfrm>
              <a:off x="5537" y="2466"/>
              <a:ext cx="77" cy="103"/>
            </a:xfrm>
            <a:custGeom>
              <a:avLst/>
              <a:gdLst/>
              <a:ahLst/>
              <a:cxnLst/>
              <a:rect l="l" t="t" r="r" b="b"/>
              <a:pathLst>
                <a:path w="166" h="223" extrusionOk="0">
                  <a:moveTo>
                    <a:pt x="2" y="70"/>
                  </a:moveTo>
                  <a:cubicBezTo>
                    <a:pt x="2" y="45"/>
                    <a:pt x="0" y="24"/>
                    <a:pt x="0" y="4"/>
                  </a:cubicBezTo>
                  <a:lnTo>
                    <a:pt x="51" y="4"/>
                  </a:lnTo>
                  <a:lnTo>
                    <a:pt x="53" y="29"/>
                  </a:lnTo>
                  <a:lnTo>
                    <a:pt x="54" y="29"/>
                  </a:lnTo>
                  <a:cubicBezTo>
                    <a:pt x="66" y="11"/>
                    <a:pt x="85" y="0"/>
                    <a:pt x="108" y="0"/>
                  </a:cubicBezTo>
                  <a:cubicBezTo>
                    <a:pt x="149" y="0"/>
                    <a:pt x="166" y="33"/>
                    <a:pt x="166" y="82"/>
                  </a:cubicBezTo>
                  <a:lnTo>
                    <a:pt x="166" y="223"/>
                  </a:lnTo>
                  <a:lnTo>
                    <a:pt x="107" y="223"/>
                  </a:lnTo>
                  <a:lnTo>
                    <a:pt x="107" y="86"/>
                  </a:lnTo>
                  <a:cubicBezTo>
                    <a:pt x="107" y="67"/>
                    <a:pt x="103" y="49"/>
                    <a:pt x="86" y="49"/>
                  </a:cubicBezTo>
                  <a:cubicBezTo>
                    <a:pt x="76" y="49"/>
                    <a:pt x="68" y="56"/>
                    <a:pt x="64" y="69"/>
                  </a:cubicBezTo>
                  <a:cubicBezTo>
                    <a:pt x="62" y="74"/>
                    <a:pt x="60" y="81"/>
                    <a:pt x="60" y="89"/>
                  </a:cubicBezTo>
                  <a:lnTo>
                    <a:pt x="60" y="223"/>
                  </a:lnTo>
                  <a:lnTo>
                    <a:pt x="2" y="223"/>
                  </a:lnTo>
                  <a:lnTo>
                    <a:pt x="2" y="7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4" name="Google Shape;7564;p75"/>
            <p:cNvSpPr/>
            <p:nvPr/>
          </p:nvSpPr>
          <p:spPr>
            <a:xfrm>
              <a:off x="5629" y="2440"/>
              <a:ext cx="60" cy="130"/>
            </a:xfrm>
            <a:custGeom>
              <a:avLst/>
              <a:gdLst/>
              <a:ahLst/>
              <a:cxnLst/>
              <a:rect l="l" t="t" r="r" b="b"/>
              <a:pathLst>
                <a:path w="128" h="280" extrusionOk="0">
                  <a:moveTo>
                    <a:pt x="85" y="0"/>
                  </a:moveTo>
                  <a:lnTo>
                    <a:pt x="85" y="59"/>
                  </a:lnTo>
                  <a:lnTo>
                    <a:pt x="128" y="59"/>
                  </a:lnTo>
                  <a:lnTo>
                    <a:pt x="128" y="100"/>
                  </a:lnTo>
                  <a:lnTo>
                    <a:pt x="85" y="100"/>
                  </a:lnTo>
                  <a:lnTo>
                    <a:pt x="85" y="200"/>
                  </a:lnTo>
                  <a:cubicBezTo>
                    <a:pt x="85" y="226"/>
                    <a:pt x="96" y="232"/>
                    <a:pt x="108" y="232"/>
                  </a:cubicBezTo>
                  <a:cubicBezTo>
                    <a:pt x="113" y="232"/>
                    <a:pt x="118" y="232"/>
                    <a:pt x="123" y="231"/>
                  </a:cubicBezTo>
                  <a:lnTo>
                    <a:pt x="123" y="276"/>
                  </a:lnTo>
                  <a:cubicBezTo>
                    <a:pt x="115" y="279"/>
                    <a:pt x="103" y="280"/>
                    <a:pt x="87" y="280"/>
                  </a:cubicBezTo>
                  <a:cubicBezTo>
                    <a:pt x="70" y="280"/>
                    <a:pt x="55" y="276"/>
                    <a:pt x="45" y="266"/>
                  </a:cubicBezTo>
                  <a:cubicBezTo>
                    <a:pt x="33" y="255"/>
                    <a:pt x="26" y="238"/>
                    <a:pt x="26" y="204"/>
                  </a:cubicBezTo>
                  <a:lnTo>
                    <a:pt x="26" y="100"/>
                  </a:lnTo>
                  <a:lnTo>
                    <a:pt x="0" y="100"/>
                  </a:lnTo>
                  <a:lnTo>
                    <a:pt x="0" y="59"/>
                  </a:lnTo>
                  <a:lnTo>
                    <a:pt x="26" y="59"/>
                  </a:lnTo>
                  <a:lnTo>
                    <a:pt x="26" y="14"/>
                  </a:lnTo>
                  <a:lnTo>
                    <a:pt x="85" y="0"/>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5" name="Google Shape;7565;p75"/>
            <p:cNvSpPr/>
            <p:nvPr/>
          </p:nvSpPr>
          <p:spPr>
            <a:xfrm>
              <a:off x="5702" y="2466"/>
              <a:ext cx="75" cy="104"/>
            </a:xfrm>
            <a:custGeom>
              <a:avLst/>
              <a:gdLst/>
              <a:ahLst/>
              <a:cxnLst/>
              <a:rect l="l" t="t" r="r" b="b"/>
              <a:pathLst>
                <a:path w="162" h="225" extrusionOk="0">
                  <a:moveTo>
                    <a:pt x="109" y="93"/>
                  </a:moveTo>
                  <a:cubicBezTo>
                    <a:pt x="109" y="65"/>
                    <a:pt x="102" y="43"/>
                    <a:pt x="84" y="43"/>
                  </a:cubicBezTo>
                  <a:cubicBezTo>
                    <a:pt x="65" y="43"/>
                    <a:pt x="57" y="71"/>
                    <a:pt x="57" y="93"/>
                  </a:cubicBezTo>
                  <a:lnTo>
                    <a:pt x="109" y="93"/>
                  </a:lnTo>
                  <a:close/>
                  <a:moveTo>
                    <a:pt x="56" y="134"/>
                  </a:moveTo>
                  <a:cubicBezTo>
                    <a:pt x="57" y="168"/>
                    <a:pt x="77" y="181"/>
                    <a:pt x="103" y="181"/>
                  </a:cubicBezTo>
                  <a:cubicBezTo>
                    <a:pt x="120" y="181"/>
                    <a:pt x="134" y="177"/>
                    <a:pt x="145" y="173"/>
                  </a:cubicBezTo>
                  <a:lnTo>
                    <a:pt x="153" y="215"/>
                  </a:lnTo>
                  <a:cubicBezTo>
                    <a:pt x="138" y="221"/>
                    <a:pt x="115" y="225"/>
                    <a:pt x="92" y="225"/>
                  </a:cubicBezTo>
                  <a:cubicBezTo>
                    <a:pt x="32" y="225"/>
                    <a:pt x="0" y="186"/>
                    <a:pt x="0" y="117"/>
                  </a:cubicBezTo>
                  <a:cubicBezTo>
                    <a:pt x="0" y="44"/>
                    <a:pt x="38" y="0"/>
                    <a:pt x="88" y="0"/>
                  </a:cubicBezTo>
                  <a:cubicBezTo>
                    <a:pt x="135" y="0"/>
                    <a:pt x="162" y="37"/>
                    <a:pt x="162" y="104"/>
                  </a:cubicBezTo>
                  <a:cubicBezTo>
                    <a:pt x="162" y="119"/>
                    <a:pt x="162" y="128"/>
                    <a:pt x="160" y="134"/>
                  </a:cubicBezTo>
                  <a:lnTo>
                    <a:pt x="56" y="134"/>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6" name="Google Shape;7566;p75"/>
            <p:cNvSpPr/>
            <p:nvPr/>
          </p:nvSpPr>
          <p:spPr>
            <a:xfrm>
              <a:off x="5793" y="2466"/>
              <a:ext cx="78" cy="104"/>
            </a:xfrm>
            <a:custGeom>
              <a:avLst/>
              <a:gdLst/>
              <a:ahLst/>
              <a:cxnLst/>
              <a:rect l="l" t="t" r="r" b="b"/>
              <a:pathLst>
                <a:path w="168" h="226" extrusionOk="0">
                  <a:moveTo>
                    <a:pt x="59" y="113"/>
                  </a:moveTo>
                  <a:cubicBezTo>
                    <a:pt x="59" y="150"/>
                    <a:pt x="65" y="181"/>
                    <a:pt x="86" y="181"/>
                  </a:cubicBezTo>
                  <a:cubicBezTo>
                    <a:pt x="105" y="181"/>
                    <a:pt x="110" y="145"/>
                    <a:pt x="110" y="113"/>
                  </a:cubicBezTo>
                  <a:cubicBezTo>
                    <a:pt x="110" y="83"/>
                    <a:pt x="105" y="45"/>
                    <a:pt x="85" y="45"/>
                  </a:cubicBezTo>
                  <a:cubicBezTo>
                    <a:pt x="63" y="45"/>
                    <a:pt x="59" y="83"/>
                    <a:pt x="59" y="113"/>
                  </a:cubicBezTo>
                  <a:close/>
                  <a:moveTo>
                    <a:pt x="168" y="113"/>
                  </a:moveTo>
                  <a:cubicBezTo>
                    <a:pt x="168" y="204"/>
                    <a:pt x="118" y="226"/>
                    <a:pt x="84" y="226"/>
                  </a:cubicBezTo>
                  <a:cubicBezTo>
                    <a:pt x="32" y="226"/>
                    <a:pt x="0" y="185"/>
                    <a:pt x="0" y="114"/>
                  </a:cubicBezTo>
                  <a:cubicBezTo>
                    <a:pt x="0" y="35"/>
                    <a:pt x="42" y="0"/>
                    <a:pt x="85" y="0"/>
                  </a:cubicBezTo>
                  <a:cubicBezTo>
                    <a:pt x="137" y="0"/>
                    <a:pt x="168" y="44"/>
                    <a:pt x="168" y="113"/>
                  </a:cubicBez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7" name="Google Shape;7567;p75"/>
            <p:cNvSpPr/>
            <p:nvPr/>
          </p:nvSpPr>
          <p:spPr>
            <a:xfrm>
              <a:off x="5889" y="2426"/>
              <a:ext cx="29" cy="143"/>
            </a:xfrm>
            <a:custGeom>
              <a:avLst/>
              <a:gdLst/>
              <a:ahLst/>
              <a:cxnLst/>
              <a:rect l="l" t="t" r="r" b="b"/>
              <a:pathLst>
                <a:path w="61" h="309" extrusionOk="0">
                  <a:moveTo>
                    <a:pt x="2" y="309"/>
                  </a:moveTo>
                  <a:lnTo>
                    <a:pt x="2" y="90"/>
                  </a:lnTo>
                  <a:lnTo>
                    <a:pt x="61" y="90"/>
                  </a:lnTo>
                  <a:lnTo>
                    <a:pt x="61" y="309"/>
                  </a:lnTo>
                  <a:lnTo>
                    <a:pt x="2" y="309"/>
                  </a:lnTo>
                  <a:close/>
                  <a:moveTo>
                    <a:pt x="61" y="32"/>
                  </a:moveTo>
                  <a:cubicBezTo>
                    <a:pt x="61" y="50"/>
                    <a:pt x="48" y="63"/>
                    <a:pt x="30" y="63"/>
                  </a:cubicBezTo>
                  <a:cubicBezTo>
                    <a:pt x="14" y="63"/>
                    <a:pt x="0" y="50"/>
                    <a:pt x="1" y="32"/>
                  </a:cubicBezTo>
                  <a:cubicBezTo>
                    <a:pt x="0" y="12"/>
                    <a:pt x="15" y="0"/>
                    <a:pt x="31" y="0"/>
                  </a:cubicBezTo>
                  <a:cubicBezTo>
                    <a:pt x="48" y="0"/>
                    <a:pt x="61" y="12"/>
                    <a:pt x="61" y="32"/>
                  </a:cubicBez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8" name="Google Shape;7568;p75"/>
            <p:cNvSpPr/>
            <p:nvPr/>
          </p:nvSpPr>
          <p:spPr>
            <a:xfrm>
              <a:off x="5940" y="2466"/>
              <a:ext cx="52" cy="103"/>
            </a:xfrm>
            <a:custGeom>
              <a:avLst/>
              <a:gdLst/>
              <a:ahLst/>
              <a:cxnLst/>
              <a:rect l="l" t="t" r="r" b="b"/>
              <a:pathLst>
                <a:path w="112" h="223" extrusionOk="0">
                  <a:moveTo>
                    <a:pt x="1" y="70"/>
                  </a:moveTo>
                  <a:cubicBezTo>
                    <a:pt x="1" y="48"/>
                    <a:pt x="1" y="24"/>
                    <a:pt x="0" y="4"/>
                  </a:cubicBezTo>
                  <a:lnTo>
                    <a:pt x="51" y="4"/>
                  </a:lnTo>
                  <a:lnTo>
                    <a:pt x="54" y="36"/>
                  </a:lnTo>
                  <a:lnTo>
                    <a:pt x="55" y="36"/>
                  </a:lnTo>
                  <a:cubicBezTo>
                    <a:pt x="65" y="12"/>
                    <a:pt x="83" y="0"/>
                    <a:pt x="99" y="0"/>
                  </a:cubicBezTo>
                  <a:cubicBezTo>
                    <a:pt x="105" y="0"/>
                    <a:pt x="108" y="0"/>
                    <a:pt x="112" y="1"/>
                  </a:cubicBezTo>
                  <a:lnTo>
                    <a:pt x="112" y="59"/>
                  </a:lnTo>
                  <a:cubicBezTo>
                    <a:pt x="108" y="58"/>
                    <a:pt x="104" y="58"/>
                    <a:pt x="99" y="58"/>
                  </a:cubicBezTo>
                  <a:cubicBezTo>
                    <a:pt x="86" y="58"/>
                    <a:pt x="70" y="67"/>
                    <a:pt x="63" y="90"/>
                  </a:cubicBezTo>
                  <a:cubicBezTo>
                    <a:pt x="62" y="95"/>
                    <a:pt x="61" y="102"/>
                    <a:pt x="61" y="112"/>
                  </a:cubicBezTo>
                  <a:lnTo>
                    <a:pt x="61" y="223"/>
                  </a:lnTo>
                  <a:lnTo>
                    <a:pt x="1" y="223"/>
                  </a:lnTo>
                  <a:lnTo>
                    <a:pt x="1" y="70"/>
                  </a:lnTo>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sp>
          <p:nvSpPr>
            <p:cNvPr id="7569" name="Google Shape;7569;p75"/>
            <p:cNvSpPr/>
            <p:nvPr/>
          </p:nvSpPr>
          <p:spPr>
            <a:xfrm>
              <a:off x="6006" y="2426"/>
              <a:ext cx="42" cy="143"/>
            </a:xfrm>
            <a:custGeom>
              <a:avLst/>
              <a:gdLst/>
              <a:ahLst/>
              <a:cxnLst/>
              <a:rect l="l" t="t" r="r" b="b"/>
              <a:pathLst>
                <a:path w="92" h="309" extrusionOk="0">
                  <a:moveTo>
                    <a:pt x="92" y="0"/>
                  </a:moveTo>
                  <a:lnTo>
                    <a:pt x="46" y="63"/>
                  </a:lnTo>
                  <a:lnTo>
                    <a:pt x="9" y="63"/>
                  </a:lnTo>
                  <a:lnTo>
                    <a:pt x="40" y="0"/>
                  </a:lnTo>
                  <a:lnTo>
                    <a:pt x="92" y="0"/>
                  </a:lnTo>
                  <a:close/>
                  <a:moveTo>
                    <a:pt x="0" y="309"/>
                  </a:moveTo>
                  <a:lnTo>
                    <a:pt x="0" y="90"/>
                  </a:lnTo>
                  <a:lnTo>
                    <a:pt x="59" y="90"/>
                  </a:lnTo>
                  <a:lnTo>
                    <a:pt x="59" y="309"/>
                  </a:lnTo>
                  <a:lnTo>
                    <a:pt x="0" y="309"/>
                  </a:lnTo>
                  <a:close/>
                </a:path>
              </a:pathLst>
            </a:custGeom>
            <a:solidFill>
              <a:srgbClr val="40875C"/>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867">
                <a:solidFill>
                  <a:schemeClr val="dk1"/>
                </a:solidFill>
                <a:latin typeface="Calibri"/>
                <a:ea typeface="Calibri"/>
                <a:cs typeface="Calibri"/>
                <a:sym typeface="Calibri"/>
              </a:endParaRPr>
            </a:p>
          </p:txBody>
        </p:sp>
        <p:cxnSp>
          <p:nvCxnSpPr>
            <p:cNvPr id="7570" name="Google Shape;7570;p75"/>
            <p:cNvCxnSpPr/>
            <p:nvPr/>
          </p:nvCxnSpPr>
          <p:spPr>
            <a:xfrm>
              <a:off x="3964" y="2205"/>
              <a:ext cx="0" cy="300"/>
            </a:xfrm>
            <a:prstGeom prst="straightConnector1">
              <a:avLst/>
            </a:prstGeom>
            <a:noFill/>
            <a:ln w="14275" cap="flat" cmpd="sng">
              <a:solidFill>
                <a:srgbClr val="20406F"/>
              </a:solidFill>
              <a:prstDash val="solid"/>
              <a:miter lim="800000"/>
              <a:headEnd type="none" w="med" len="med"/>
              <a:tailEnd type="none" w="med" len="med"/>
            </a:ln>
          </p:spPr>
        </p:cxnSp>
      </p:grpSp>
    </p:spTree>
    <p:extLst>
      <p:ext uri="{BB962C8B-B14F-4D97-AF65-F5344CB8AC3E}">
        <p14:creationId xmlns:p14="http://schemas.microsoft.com/office/powerpoint/2010/main" val="637569227"/>
      </p:ext>
    </p:extLst>
  </p:cSld>
  <p:clrMapOvr>
    <a:masterClrMapping/>
  </p:clrMapOvr>
  <p:extLst mod="1">
    <p:ext uri="{DCECCB84-F9BA-43D5-87BE-67443E8EF086}">
      <p15:sldGuideLst xmlns:p15="http://schemas.microsoft.com/office/powerpoint/2012/main">
        <p15:guide id="1" orient="horz" pos="1620">
          <p15:clr>
            <a:srgbClr val="FBAE40"/>
          </p15:clr>
        </p15:guide>
        <p15:guide id="2" pos="4973">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5CA95DE-A050-48D2-B980-BEA2EC65A017}" type="datetimeFigureOut">
              <a:rPr lang="en-IE" smtClean="0"/>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27268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CA95DE-A050-48D2-B980-BEA2EC65A017}" type="datetimeFigureOut">
              <a:rPr lang="en-IE" smtClean="0"/>
              <a:t>02/04/2020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398680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5CA95DE-A050-48D2-B980-BEA2EC65A017}" type="datetimeFigureOut">
              <a:rPr lang="en-IE" smtClean="0"/>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329523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5CA95DE-A050-48D2-B980-BEA2EC65A017}" type="datetimeFigureOut">
              <a:rPr lang="en-IE" smtClean="0"/>
              <a:t>02/04/2020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34622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5CA95DE-A050-48D2-B980-BEA2EC65A017}" type="datetimeFigureOut">
              <a:rPr lang="en-IE" smtClean="0"/>
              <a:t>02/04/2020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383504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A95DE-A050-48D2-B980-BEA2EC65A017}" type="datetimeFigureOut">
              <a:rPr lang="en-IE" smtClean="0"/>
              <a:t>02/04/2020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83523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CA95DE-A050-48D2-B980-BEA2EC65A017}" type="datetimeFigureOut">
              <a:rPr lang="en-IE" smtClean="0"/>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1398919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CA95DE-A050-48D2-B980-BEA2EC65A017}" type="datetimeFigureOut">
              <a:rPr lang="en-IE" smtClean="0"/>
              <a:t>02/04/2020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EE97C54-15B2-4D02-9DBE-C2DDF3930241}" type="slidenum">
              <a:rPr lang="en-IE" smtClean="0"/>
              <a:t>‹#›</a:t>
            </a:fld>
            <a:endParaRPr lang="en-IE"/>
          </a:p>
        </p:txBody>
      </p:sp>
    </p:spTree>
    <p:extLst>
      <p:ext uri="{BB962C8B-B14F-4D97-AF65-F5344CB8AC3E}">
        <p14:creationId xmlns:p14="http://schemas.microsoft.com/office/powerpoint/2010/main" val="361655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A95DE-A050-48D2-B980-BEA2EC65A017}" type="datetimeFigureOut">
              <a:rPr lang="en-IE" smtClean="0"/>
              <a:t>02/04/2020</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97C54-15B2-4D02-9DBE-C2DDF3930241}" type="slidenum">
              <a:rPr lang="en-IE" smtClean="0"/>
              <a:t>‹#›</a:t>
            </a:fld>
            <a:endParaRPr lang="en-IE"/>
          </a:p>
        </p:txBody>
      </p:sp>
    </p:spTree>
    <p:extLst>
      <p:ext uri="{BB962C8B-B14F-4D97-AF65-F5344CB8AC3E}">
        <p14:creationId xmlns:p14="http://schemas.microsoft.com/office/powerpoint/2010/main" val="992032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inyurl.com/WS4task2-2"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282"/>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284" name="Google Shape;10284;p133"/>
              <p:cNvSpPr txBox="1">
                <a:spLocks noGrp="1"/>
              </p:cNvSpPr>
              <p:nvPr>
                <p:ph type="body" idx="1"/>
              </p:nvPr>
            </p:nvSpPr>
            <p:spPr>
              <a:xfrm>
                <a:off x="6642000" y="1690800"/>
                <a:ext cx="4788000" cy="5000286"/>
              </a:xfrm>
              <a:prstGeom prst="rect">
                <a:avLst/>
              </a:prstGeom>
            </p:spPr>
            <p:txBody>
              <a:bodyPr spcFirstLastPara="1" vert="horz" wrap="square" lIns="0" tIns="0" rIns="0" bIns="0" rtlCol="0" anchor="t" anchorCtr="0">
                <a:noAutofit/>
              </a:bodyPr>
              <a:lstStyle/>
              <a:p>
                <a:pPr marL="0" indent="0" algn="ctr">
                  <a:lnSpc>
                    <a:spcPct val="150000"/>
                  </a:lnSpc>
                  <a:spcBef>
                    <a:spcPts val="0"/>
                  </a:spcBef>
                </a:pPr>
                <a:r>
                  <a:rPr lang="en-GB" sz="2400" u="sng" dirty="0">
                    <a:solidFill>
                      <a:schemeClr val="hlink"/>
                    </a:solidFill>
                    <a:hlinkClick r:id="rId3"/>
                  </a:rPr>
                  <a:t>https://tinyurl.com/WS4task2-2</a:t>
                </a:r>
                <a:endParaRPr sz="2400" dirty="0"/>
              </a:p>
              <a:p>
                <a:pPr marL="0" indent="0">
                  <a:lnSpc>
                    <a:spcPct val="150000"/>
                  </a:lnSpc>
                  <a:spcBef>
                    <a:spcPts val="0"/>
                  </a:spcBef>
                </a:pPr>
                <a:endParaRPr sz="2400" dirty="0"/>
              </a:p>
              <a:p>
                <a:pPr marL="0" indent="0">
                  <a:lnSpc>
                    <a:spcPct val="150000"/>
                  </a:lnSpc>
                  <a:spcBef>
                    <a:spcPts val="0"/>
                  </a:spcBef>
                </a:pPr>
                <a:r>
                  <a:rPr lang="en-IE" sz="2400" dirty="0" smtClean="0"/>
                  <a:t>Argument</a:t>
                </a:r>
                <a14:m>
                  <m:oMath xmlns:m="http://schemas.openxmlformats.org/officeDocument/2006/math">
                    <m:r>
                      <a:rPr lang="en-IE" sz="2400" i="1" dirty="0" smtClean="0">
                        <a:latin typeface="Cambria Math" panose="02040503050406030204" pitchFamily="18" charset="0"/>
                      </a:rPr>
                      <m:t> </m:t>
                    </m:r>
                    <m:r>
                      <a:rPr lang="el-GR" sz="2400" i="1" dirty="0" smtClean="0">
                        <a:latin typeface="Cambria Math" panose="02040503050406030204" pitchFamily="18" charset="0"/>
                      </a:rPr>
                      <m:t>𝜃</m:t>
                    </m:r>
                    <m:r>
                      <a:rPr lang="en-IE" sz="2400" i="1" dirty="0" smtClean="0">
                        <a:latin typeface="Cambria Math" panose="02040503050406030204" pitchFamily="18" charset="0"/>
                      </a:rPr>
                      <m:t> </m:t>
                    </m:r>
                  </m:oMath>
                </a14:m>
                <a:r>
                  <a:rPr lang="en-IE" sz="2400" dirty="0" smtClean="0"/>
                  <a:t>= angle of complex number with the positive real axis</a:t>
                </a:r>
              </a:p>
              <a:p>
                <a:pPr marL="0" indent="0">
                  <a:lnSpc>
                    <a:spcPct val="150000"/>
                  </a:lnSpc>
                  <a:spcBef>
                    <a:spcPts val="0"/>
                  </a:spcBef>
                </a:pPr>
                <a:r>
                  <a:rPr lang="en-IE" sz="2400" dirty="0" smtClean="0"/>
                  <a:t>Modulus </a:t>
                </a:r>
                <a14:m>
                  <m:oMath xmlns:m="http://schemas.openxmlformats.org/officeDocument/2006/math">
                    <m:r>
                      <a:rPr lang="en-IE" sz="2400" i="1" dirty="0" smtClean="0">
                        <a:latin typeface="Cambria Math" panose="02040503050406030204" pitchFamily="18" charset="0"/>
                      </a:rPr>
                      <m:t>𝑟</m:t>
                    </m:r>
                  </m:oMath>
                </a14:m>
                <a:r>
                  <a:rPr lang="en-IE" sz="2400" dirty="0" smtClean="0"/>
                  <a:t> = distance from origin to complex number</a:t>
                </a:r>
              </a:p>
              <a:p>
                <a:pPr marL="0" indent="0">
                  <a:lnSpc>
                    <a:spcPct val="150000"/>
                  </a:lnSpc>
                  <a:spcBef>
                    <a:spcPts val="0"/>
                  </a:spcBef>
                </a:pPr>
                <a:endParaRPr lang="en-IE" sz="2400" dirty="0"/>
              </a:p>
              <a:p>
                <a:pPr marL="0" indent="0">
                  <a:lnSpc>
                    <a:spcPct val="150000"/>
                  </a:lnSpc>
                  <a:spcBef>
                    <a:spcPts val="0"/>
                  </a:spcBef>
                </a:pPr>
                <a:r>
                  <a:rPr lang="en-IE" sz="2400" dirty="0" smtClean="0"/>
                  <a:t>What is the effect on the argument and modulus when </a:t>
                </a:r>
                <a14:m>
                  <m:oMath xmlns:m="http://schemas.openxmlformats.org/officeDocument/2006/math">
                    <m:r>
                      <a:rPr lang="en-IE" sz="2400" i="1" dirty="0" smtClean="0">
                        <a:latin typeface="Cambria Math" panose="02040503050406030204" pitchFamily="18" charset="0"/>
                      </a:rPr>
                      <m:t>𝑧</m:t>
                    </m:r>
                    <m:r>
                      <a:rPr lang="en-IE" sz="2400" i="1" baseline="-25000" dirty="0" smtClean="0">
                        <a:latin typeface="Cambria Math" panose="02040503050406030204" pitchFamily="18" charset="0"/>
                      </a:rPr>
                      <m:t>1 </m:t>
                    </m:r>
                    <m:r>
                      <a:rPr lang="en-IE" sz="2400" i="1" dirty="0" smtClean="0">
                        <a:latin typeface="Cambria Math" panose="02040503050406030204" pitchFamily="18" charset="0"/>
                      </a:rPr>
                      <m:t>= </m:t>
                    </m:r>
                    <m:r>
                      <a:rPr lang="en-IE" sz="2400" i="1" dirty="0" smtClean="0">
                        <a:latin typeface="Cambria Math" panose="02040503050406030204" pitchFamily="18" charset="0"/>
                      </a:rPr>
                      <m:t>𝑧</m:t>
                    </m:r>
                    <m:r>
                      <a:rPr lang="en-IE" sz="2400" i="1" baseline="-25000" dirty="0" smtClean="0">
                        <a:latin typeface="Cambria Math" panose="02040503050406030204" pitchFamily="18" charset="0"/>
                      </a:rPr>
                      <m:t>2</m:t>
                    </m:r>
                  </m:oMath>
                </a14:m>
                <a:r>
                  <a:rPr lang="en-IE" sz="2400" dirty="0" smtClean="0"/>
                  <a:t>?</a:t>
                </a:r>
                <a:endParaRPr sz="2400" dirty="0"/>
              </a:p>
              <a:p>
                <a:pPr marL="0" indent="609585">
                  <a:lnSpc>
                    <a:spcPct val="150000"/>
                  </a:lnSpc>
                  <a:spcBef>
                    <a:spcPts val="0"/>
                  </a:spcBef>
                </a:pPr>
                <a:endParaRPr sz="2400" dirty="0"/>
              </a:p>
            </p:txBody>
          </p:sp>
        </mc:Choice>
        <mc:Fallback xmlns="">
          <p:sp>
            <p:nvSpPr>
              <p:cNvPr id="10284" name="Google Shape;10284;p133"/>
              <p:cNvSpPr txBox="1">
                <a:spLocks noGrp="1" noRot="1" noChangeAspect="1" noMove="1" noResize="1" noEditPoints="1" noAdjustHandles="1" noChangeArrowheads="1" noChangeShapeType="1" noTextEdit="1"/>
              </p:cNvSpPr>
              <p:nvPr>
                <p:ph type="body" idx="1"/>
              </p:nvPr>
            </p:nvSpPr>
            <p:spPr>
              <a:xfrm>
                <a:off x="6642000" y="1690800"/>
                <a:ext cx="4788000" cy="5000286"/>
              </a:xfrm>
              <a:prstGeom prst="rect">
                <a:avLst/>
              </a:prstGeom>
              <a:blipFill>
                <a:blip r:embed="rId4"/>
                <a:stretch>
                  <a:fillRect l="-3949" b="-1340"/>
                </a:stretch>
              </a:blipFill>
            </p:spPr>
            <p:txBody>
              <a:bodyPr/>
              <a:lstStyle/>
              <a:p>
                <a:r>
                  <a:rPr lang="en-IE">
                    <a:noFill/>
                  </a:rPr>
                  <a:t> </a:t>
                </a:r>
              </a:p>
            </p:txBody>
          </p:sp>
        </mc:Fallback>
      </mc:AlternateContent>
      <p:pic>
        <p:nvPicPr>
          <p:cNvPr id="10285" name="Google Shape;10285;p133"/>
          <p:cNvPicPr preferRelativeResize="0"/>
          <p:nvPr/>
        </p:nvPicPr>
        <p:blipFill rotWithShape="1">
          <a:blip r:embed="rId5">
            <a:alphaModFix/>
          </a:blip>
          <a:srcRect r="52164"/>
          <a:stretch/>
        </p:blipFill>
        <p:spPr>
          <a:xfrm>
            <a:off x="666001" y="2194800"/>
            <a:ext cx="5831999" cy="4391333"/>
          </a:xfrm>
          <a:prstGeom prst="rect">
            <a:avLst/>
          </a:prstGeom>
          <a:noFill/>
          <a:ln>
            <a:noFill/>
          </a:ln>
        </p:spPr>
      </p:pic>
      <p:sp>
        <p:nvSpPr>
          <p:cNvPr id="6" name="Google Shape;10259;p130"/>
          <p:cNvSpPr txBox="1">
            <a:spLocks noGrp="1"/>
          </p:cNvSpPr>
          <p:nvPr>
            <p:ph type="title"/>
          </p:nvPr>
        </p:nvSpPr>
        <p:spPr>
          <a:xfrm>
            <a:off x="514800" y="897600"/>
            <a:ext cx="10427600" cy="793200"/>
          </a:xfrm>
          <a:prstGeom prst="rect">
            <a:avLst/>
          </a:prstGeom>
        </p:spPr>
        <p:txBody>
          <a:bodyPr spcFirstLastPara="1" vert="horz" wrap="square" lIns="0" tIns="0" rIns="0" bIns="0" rtlCol="0" anchor="b" anchorCtr="0">
            <a:noAutofit/>
          </a:bodyPr>
          <a:lstStyle/>
          <a:p>
            <a:pPr indent="609585"/>
            <a:r>
              <a:rPr lang="en-GB" sz="3200" dirty="0" smtClean="0">
                <a:solidFill>
                  <a:srgbClr val="548235"/>
                </a:solidFill>
              </a:rPr>
              <a:t>Multiplication</a:t>
            </a:r>
            <a:r>
              <a:rPr lang="en-GB" sz="3200" dirty="0" smtClean="0">
                <a:solidFill>
                  <a:schemeClr val="accent6">
                    <a:lumMod val="75000"/>
                  </a:schemeClr>
                </a:solidFill>
              </a:rPr>
              <a:t> </a:t>
            </a:r>
            <a:r>
              <a:rPr lang="en-GB" sz="3200" dirty="0">
                <a:solidFill>
                  <a:schemeClr val="accent6">
                    <a:lumMod val="75000"/>
                  </a:schemeClr>
                </a:solidFill>
              </a:rPr>
              <a:t>of Complex Numbers</a:t>
            </a:r>
            <a:endParaRPr sz="3200" dirty="0">
              <a:solidFill>
                <a:schemeClr val="accent6">
                  <a:lumMod val="75000"/>
                </a:schemeClr>
              </a:solidFill>
            </a:endParaRPr>
          </a:p>
        </p:txBody>
      </p:sp>
    </p:spTree>
    <p:extLst>
      <p:ext uri="{BB962C8B-B14F-4D97-AF65-F5344CB8AC3E}">
        <p14:creationId xmlns:p14="http://schemas.microsoft.com/office/powerpoint/2010/main" val="116799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4">
                                            <p:txEl>
                                              <p:pRg st="5" end="5"/>
                                            </p:txEl>
                                          </p:spTgt>
                                        </p:tgtEl>
                                        <p:attrNameLst>
                                          <p:attrName>style.visibility</p:attrName>
                                        </p:attrNameLst>
                                      </p:cBhvr>
                                      <p:to>
                                        <p:strVal val="visible"/>
                                      </p:to>
                                    </p:set>
                                    <p:animEffect transition="in" filter="fade">
                                      <p:cBhvr>
                                        <p:cTn id="7" dur="500"/>
                                        <p:tgtEl>
                                          <p:spTgt spid="1028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82"/>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284" name="Google Shape;10284;p133"/>
              <p:cNvSpPr txBox="1">
                <a:spLocks noGrp="1"/>
              </p:cNvSpPr>
              <p:nvPr>
                <p:ph type="body" idx="1"/>
              </p:nvPr>
            </p:nvSpPr>
            <p:spPr>
              <a:xfrm>
                <a:off x="819423" y="2233166"/>
                <a:ext cx="4788000" cy="4624834"/>
              </a:xfrm>
              <a:prstGeom prst="rect">
                <a:avLst/>
              </a:prstGeom>
            </p:spPr>
            <p:txBody>
              <a:bodyPr spcFirstLastPara="1" vert="horz" wrap="square" lIns="0" tIns="0" rIns="0" bIns="0" rtlCol="0" anchor="t" anchorCtr="0">
                <a:noAutofit/>
              </a:bodyPr>
              <a:lstStyle/>
              <a:p>
                <a:pPr marL="0" indent="0">
                  <a:lnSpc>
                    <a:spcPct val="150000"/>
                  </a:lnSpc>
                  <a:spcBef>
                    <a:spcPts val="0"/>
                  </a:spcBef>
                </a:pPr>
                <a:r>
                  <a:rPr lang="en-IE" sz="2400" dirty="0" smtClean="0"/>
                  <a:t>Argument </a:t>
                </a:r>
                <a14:m>
                  <m:oMath xmlns:m="http://schemas.openxmlformats.org/officeDocument/2006/math">
                    <m:r>
                      <a:rPr lang="el-GR" sz="2400" i="1" dirty="0" smtClean="0">
                        <a:latin typeface="Cambria Math" panose="02040503050406030204" pitchFamily="18" charset="0"/>
                      </a:rPr>
                      <m:t>𝜃</m:t>
                    </m:r>
                  </m:oMath>
                </a14:m>
                <a:r>
                  <a:rPr lang="en-IE" sz="2400" dirty="0" smtClean="0"/>
                  <a:t> = a</a:t>
                </a:r>
                <a:r>
                  <a:rPr lang="en-IE" sz="2400" dirty="0" smtClean="0">
                    <a:solidFill>
                      <a:srgbClr val="44546A"/>
                    </a:solidFill>
                  </a:rPr>
                  <a:t>ng</a:t>
                </a:r>
                <a:r>
                  <a:rPr lang="en-IE" sz="2400" dirty="0" smtClean="0"/>
                  <a:t>le of complex number with the positive real axis</a:t>
                </a:r>
              </a:p>
              <a:p>
                <a:pPr marL="0" indent="0">
                  <a:lnSpc>
                    <a:spcPct val="150000"/>
                  </a:lnSpc>
                  <a:spcBef>
                    <a:spcPts val="0"/>
                  </a:spcBef>
                </a:pPr>
                <a:r>
                  <a:rPr lang="en-IE" sz="2400" dirty="0" smtClean="0"/>
                  <a:t>Modulus </a:t>
                </a:r>
                <a14:m>
                  <m:oMath xmlns:m="http://schemas.openxmlformats.org/officeDocument/2006/math">
                    <m:r>
                      <a:rPr lang="en-IE" sz="2400" i="1" dirty="0" smtClean="0">
                        <a:latin typeface="Cambria Math" panose="02040503050406030204" pitchFamily="18" charset="0"/>
                      </a:rPr>
                      <m:t>𝑟</m:t>
                    </m:r>
                  </m:oMath>
                </a14:m>
                <a:r>
                  <a:rPr lang="en-IE" sz="2400" dirty="0" smtClean="0"/>
                  <a:t> = distance from origin to complex number</a:t>
                </a:r>
              </a:p>
              <a:p>
                <a:pPr marL="0" indent="0">
                  <a:lnSpc>
                    <a:spcPct val="150000"/>
                  </a:lnSpc>
                  <a:spcBef>
                    <a:spcPts val="0"/>
                  </a:spcBef>
                </a:pPr>
                <a:endParaRPr lang="en-IE" sz="2400" dirty="0"/>
              </a:p>
              <a:p>
                <a:pPr marL="0" indent="609585">
                  <a:lnSpc>
                    <a:spcPct val="150000"/>
                  </a:lnSpc>
                  <a:spcBef>
                    <a:spcPts val="0"/>
                  </a:spcBef>
                </a:pPr>
                <a:endParaRPr sz="2400" dirty="0"/>
              </a:p>
            </p:txBody>
          </p:sp>
        </mc:Choice>
        <mc:Fallback xmlns="">
          <p:sp>
            <p:nvSpPr>
              <p:cNvPr id="10284" name="Google Shape;10284;p133"/>
              <p:cNvSpPr txBox="1">
                <a:spLocks noGrp="1" noRot="1" noChangeAspect="1" noMove="1" noResize="1" noEditPoints="1" noAdjustHandles="1" noChangeArrowheads="1" noChangeShapeType="1" noTextEdit="1"/>
              </p:cNvSpPr>
              <p:nvPr>
                <p:ph type="body" idx="1"/>
              </p:nvPr>
            </p:nvSpPr>
            <p:spPr>
              <a:xfrm>
                <a:off x="819423" y="2233166"/>
                <a:ext cx="4788000" cy="4624834"/>
              </a:xfrm>
              <a:prstGeom prst="rect">
                <a:avLst/>
              </a:prstGeom>
              <a:blipFill>
                <a:blip r:embed="rId3"/>
                <a:stretch>
                  <a:fillRect l="-3817"/>
                </a:stretch>
              </a:blipFill>
            </p:spPr>
            <p:txBody>
              <a:bodyPr/>
              <a:lstStyle/>
              <a:p>
                <a:r>
                  <a:rPr lang="en-IE">
                    <a:noFill/>
                  </a:rPr>
                  <a:t> </a:t>
                </a:r>
              </a:p>
            </p:txBody>
          </p:sp>
        </mc:Fallback>
      </mc:AlternateContent>
      <p:sp>
        <p:nvSpPr>
          <p:cNvPr id="6" name="Google Shape;10259;p130"/>
          <p:cNvSpPr txBox="1">
            <a:spLocks noGrp="1"/>
          </p:cNvSpPr>
          <p:nvPr>
            <p:ph type="title"/>
          </p:nvPr>
        </p:nvSpPr>
        <p:spPr>
          <a:xfrm>
            <a:off x="514800" y="897600"/>
            <a:ext cx="10427600" cy="793200"/>
          </a:xfrm>
          <a:prstGeom prst="rect">
            <a:avLst/>
          </a:prstGeom>
        </p:spPr>
        <p:txBody>
          <a:bodyPr spcFirstLastPara="1" vert="horz" wrap="square" lIns="0" tIns="0" rIns="0" bIns="0" rtlCol="0" anchor="b" anchorCtr="0">
            <a:noAutofit/>
          </a:bodyPr>
          <a:lstStyle/>
          <a:p>
            <a:pPr indent="609585"/>
            <a:r>
              <a:rPr lang="en-GB" sz="3200" dirty="0" smtClean="0">
                <a:solidFill>
                  <a:schemeClr val="accent6">
                    <a:lumMod val="75000"/>
                  </a:schemeClr>
                </a:solidFill>
              </a:rPr>
              <a:t>From Rectangular Form to Polar Form</a:t>
            </a:r>
            <a:endParaRPr sz="3200" dirty="0">
              <a:solidFill>
                <a:schemeClr val="accent6">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9630" y="2116511"/>
            <a:ext cx="3686175" cy="3619500"/>
          </a:xfrm>
          <a:prstGeom prst="rect">
            <a:avLst/>
          </a:prstGeom>
        </p:spPr>
      </p:pic>
      <mc:AlternateContent xmlns:mc="http://schemas.openxmlformats.org/markup-compatibility/2006" xmlns:a14="http://schemas.microsoft.com/office/drawing/2010/main">
        <mc:Choice Requires="a14">
          <p:sp>
            <p:nvSpPr>
              <p:cNvPr id="4" name="TextBox 3"/>
              <p:cNvSpPr txBox="1"/>
              <p:nvPr/>
            </p:nvSpPr>
            <p:spPr>
              <a:xfrm>
                <a:off x="6229630" y="5783916"/>
                <a:ext cx="4558553" cy="461665"/>
              </a:xfrm>
              <a:prstGeom prst="rect">
                <a:avLst/>
              </a:prstGeom>
              <a:noFill/>
            </p:spPr>
            <p:txBody>
              <a:bodyPr wrap="square" rtlCol="0">
                <a:spAutoFit/>
              </a:bodyPr>
              <a:lstStyle/>
              <a:p>
                <a:r>
                  <a:rPr lang="en-IE" sz="2400" dirty="0" smtClean="0">
                    <a:solidFill>
                      <a:srgbClr val="44546A"/>
                    </a:solidFill>
                  </a:rPr>
                  <a:t>Write </a:t>
                </a:r>
                <a14:m>
                  <m:oMath xmlns:m="http://schemas.openxmlformats.org/officeDocument/2006/math">
                    <m:r>
                      <a:rPr lang="en-IE" sz="2400" i="1" dirty="0" smtClean="0">
                        <a:solidFill>
                          <a:srgbClr val="44546A"/>
                        </a:solidFill>
                        <a:latin typeface="Cambria Math" panose="02040503050406030204" pitchFamily="18" charset="0"/>
                      </a:rPr>
                      <m:t>𝑧</m:t>
                    </m:r>
                    <m:r>
                      <a:rPr lang="en-IE" sz="2400" i="1" dirty="0" smtClean="0">
                        <a:solidFill>
                          <a:srgbClr val="44546A"/>
                        </a:solidFill>
                        <a:latin typeface="Cambria Math" panose="02040503050406030204" pitchFamily="18" charset="0"/>
                      </a:rPr>
                      <m:t> = 1 + </m:t>
                    </m:r>
                    <m:r>
                      <a:rPr lang="en-IE" sz="2400" i="1" dirty="0" err="1" smtClean="0">
                        <a:solidFill>
                          <a:srgbClr val="44546A"/>
                        </a:solidFill>
                        <a:latin typeface="Cambria Math" panose="02040503050406030204" pitchFamily="18" charset="0"/>
                      </a:rPr>
                      <m:t>𝑖</m:t>
                    </m:r>
                    <m:r>
                      <a:rPr lang="en-IE" sz="2400" i="1" dirty="0" smtClean="0">
                        <a:solidFill>
                          <a:srgbClr val="44546A"/>
                        </a:solidFill>
                        <a:latin typeface="Cambria Math" panose="02040503050406030204" pitchFamily="18" charset="0"/>
                      </a:rPr>
                      <m:t> </m:t>
                    </m:r>
                  </m:oMath>
                </a14:m>
                <a:r>
                  <a:rPr lang="en-IE" sz="2400" dirty="0" smtClean="0">
                    <a:solidFill>
                      <a:srgbClr val="44546A"/>
                    </a:solidFill>
                  </a:rPr>
                  <a:t>in Polar Form</a:t>
                </a:r>
                <a:endParaRPr lang="en-IE" sz="2400" dirty="0">
                  <a:solidFill>
                    <a:srgbClr val="44546A"/>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229630" y="5783916"/>
                <a:ext cx="4558553" cy="461665"/>
              </a:xfrm>
              <a:prstGeom prst="rect">
                <a:avLst/>
              </a:prstGeom>
              <a:blipFill>
                <a:blip r:embed="rId5"/>
                <a:stretch>
                  <a:fillRect l="-2139" t="-10526" b="-28947"/>
                </a:stretch>
              </a:blipFill>
            </p:spPr>
            <p:txBody>
              <a:bodyPr/>
              <a:lstStyle/>
              <a:p>
                <a:r>
                  <a:rPr lang="en-IE">
                    <a:noFill/>
                  </a:rPr>
                  <a:t> </a:t>
                </a:r>
              </a:p>
            </p:txBody>
          </p:sp>
        </mc:Fallback>
      </mc:AlternateContent>
    </p:spTree>
    <p:extLst>
      <p:ext uri="{BB962C8B-B14F-4D97-AF65-F5344CB8AC3E}">
        <p14:creationId xmlns:p14="http://schemas.microsoft.com/office/powerpoint/2010/main" val="3129373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82"/>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Google Shape;10259;p130"/>
              <p:cNvSpPr txBox="1">
                <a:spLocks noGrp="1"/>
              </p:cNvSpPr>
              <p:nvPr>
                <p:ph type="title"/>
              </p:nvPr>
            </p:nvSpPr>
            <p:spPr>
              <a:xfrm>
                <a:off x="514800" y="897600"/>
                <a:ext cx="10427600" cy="793200"/>
              </a:xfrm>
              <a:prstGeom prst="rect">
                <a:avLst/>
              </a:prstGeom>
            </p:spPr>
            <p:txBody>
              <a:bodyPr spcFirstLastPara="1" vert="horz" wrap="square" lIns="0" tIns="0" rIns="0" bIns="0" rtlCol="0" anchor="b" anchorCtr="0">
                <a:noAutofit/>
              </a:bodyPr>
              <a:lstStyle/>
              <a:p>
                <a:pPr indent="609585"/>
                <a:r>
                  <a:rPr lang="en-GB" sz="3200" dirty="0" smtClean="0">
                    <a:solidFill>
                      <a:schemeClr val="accent6">
                        <a:lumMod val="75000"/>
                      </a:schemeClr>
                    </a:solidFill>
                  </a:rPr>
                  <a:t>From Rectangular Form to Polar Form</a:t>
                </a:r>
                <a:r>
                  <a:rPr lang="en-IE" sz="3200" dirty="0" smtClean="0">
                    <a:solidFill>
                      <a:schemeClr val="accent6">
                        <a:lumMod val="75000"/>
                      </a:schemeClr>
                    </a:solidFill>
                  </a:rPr>
                  <a:t> </a:t>
                </a:r>
                <a14:m>
                  <m:oMath xmlns:m="http://schemas.openxmlformats.org/officeDocument/2006/math">
                    <m:r>
                      <a:rPr lang="en-IE" sz="3200" b="1" i="1" smtClean="0">
                        <a:solidFill>
                          <a:schemeClr val="accent6">
                            <a:lumMod val="75000"/>
                          </a:schemeClr>
                        </a:solidFill>
                        <a:latin typeface="Cambria Math" panose="02040503050406030204" pitchFamily="18" charset="0"/>
                      </a:rPr>
                      <m:t>𝒓</m:t>
                    </m:r>
                    <m:r>
                      <a:rPr lang="en-IE" sz="3200" b="1" i="1" smtClean="0">
                        <a:solidFill>
                          <a:schemeClr val="accent6">
                            <a:lumMod val="75000"/>
                          </a:schemeClr>
                        </a:solidFill>
                        <a:latin typeface="Cambria Math" panose="02040503050406030204" pitchFamily="18" charset="0"/>
                      </a:rPr>
                      <m:t>(</m:t>
                    </m:r>
                    <m:r>
                      <a:rPr lang="en-IE" sz="3200" b="1" i="1" smtClean="0">
                        <a:solidFill>
                          <a:schemeClr val="accent6">
                            <a:lumMod val="75000"/>
                          </a:schemeClr>
                        </a:solidFill>
                        <a:latin typeface="Cambria Math" panose="02040503050406030204" pitchFamily="18" charset="0"/>
                      </a:rPr>
                      <m:t>𝒄𝒐𝒔</m:t>
                    </m:r>
                    <m:r>
                      <a:rPr lang="en-IE" sz="3200" b="1" i="1" smtClean="0">
                        <a:solidFill>
                          <a:schemeClr val="accent6">
                            <a:lumMod val="75000"/>
                          </a:schemeClr>
                        </a:solidFill>
                        <a:latin typeface="Cambria Math" panose="02040503050406030204" pitchFamily="18" charset="0"/>
                        <a:ea typeface="Cambria Math" panose="02040503050406030204" pitchFamily="18" charset="0"/>
                      </a:rPr>
                      <m:t>𝜽</m:t>
                    </m:r>
                    <m:r>
                      <a:rPr lang="en-IE" sz="3200" b="1" i="1" smtClean="0">
                        <a:solidFill>
                          <a:schemeClr val="accent6">
                            <a:lumMod val="75000"/>
                          </a:schemeClr>
                        </a:solidFill>
                        <a:latin typeface="Cambria Math" panose="02040503050406030204" pitchFamily="18" charset="0"/>
                        <a:ea typeface="Cambria Math" panose="02040503050406030204" pitchFamily="18" charset="0"/>
                      </a:rPr>
                      <m:t>+</m:t>
                    </m:r>
                    <m:r>
                      <a:rPr lang="en-IE" sz="3200" b="1" i="1" smtClean="0">
                        <a:solidFill>
                          <a:schemeClr val="accent6">
                            <a:lumMod val="75000"/>
                          </a:schemeClr>
                        </a:solidFill>
                        <a:latin typeface="Cambria Math" panose="02040503050406030204" pitchFamily="18" charset="0"/>
                        <a:ea typeface="Cambria Math" panose="02040503050406030204" pitchFamily="18" charset="0"/>
                      </a:rPr>
                      <m:t>𝒊</m:t>
                    </m:r>
                    <m:r>
                      <a:rPr lang="en-IE" sz="3200" b="1" i="1" smtClean="0">
                        <a:solidFill>
                          <a:schemeClr val="accent6">
                            <a:lumMod val="75000"/>
                          </a:schemeClr>
                        </a:solidFill>
                        <a:latin typeface="Cambria Math" panose="02040503050406030204" pitchFamily="18" charset="0"/>
                        <a:ea typeface="Cambria Math" panose="02040503050406030204" pitchFamily="18" charset="0"/>
                      </a:rPr>
                      <m:t> </m:t>
                    </m:r>
                    <m:r>
                      <a:rPr lang="en-IE" sz="3200" b="1" i="1" smtClean="0">
                        <a:solidFill>
                          <a:schemeClr val="accent6">
                            <a:lumMod val="75000"/>
                          </a:schemeClr>
                        </a:solidFill>
                        <a:latin typeface="Cambria Math" panose="02040503050406030204" pitchFamily="18" charset="0"/>
                        <a:ea typeface="Cambria Math" panose="02040503050406030204" pitchFamily="18" charset="0"/>
                      </a:rPr>
                      <m:t>𝒔𝒊𝒏</m:t>
                    </m:r>
                    <m:r>
                      <a:rPr lang="en-IE" sz="3200" b="1" i="1" smtClean="0">
                        <a:solidFill>
                          <a:schemeClr val="accent6">
                            <a:lumMod val="75000"/>
                          </a:schemeClr>
                        </a:solidFill>
                        <a:latin typeface="Cambria Math" panose="02040503050406030204" pitchFamily="18" charset="0"/>
                        <a:ea typeface="Cambria Math" panose="02040503050406030204" pitchFamily="18" charset="0"/>
                      </a:rPr>
                      <m:t>𝜽</m:t>
                    </m:r>
                    <m:r>
                      <a:rPr lang="en-IE" sz="3200" b="1" i="1" smtClean="0">
                        <a:solidFill>
                          <a:schemeClr val="accent6">
                            <a:lumMod val="75000"/>
                          </a:schemeClr>
                        </a:solidFill>
                        <a:latin typeface="Cambria Math" panose="02040503050406030204" pitchFamily="18" charset="0"/>
                        <a:ea typeface="Cambria Math" panose="02040503050406030204" pitchFamily="18" charset="0"/>
                      </a:rPr>
                      <m:t>)</m:t>
                    </m:r>
                  </m:oMath>
                </a14:m>
                <a:endParaRPr sz="3200" dirty="0">
                  <a:solidFill>
                    <a:schemeClr val="accent6">
                      <a:lumMod val="75000"/>
                    </a:schemeClr>
                  </a:solidFill>
                </a:endParaRPr>
              </a:p>
            </p:txBody>
          </p:sp>
        </mc:Choice>
        <mc:Fallback xmlns="">
          <p:sp>
            <p:nvSpPr>
              <p:cNvPr id="6" name="Google Shape;10259;p130"/>
              <p:cNvSpPr txBox="1">
                <a:spLocks noGrp="1" noRot="1" noChangeAspect="1" noMove="1" noResize="1" noEditPoints="1" noAdjustHandles="1" noChangeArrowheads="1" noChangeShapeType="1" noTextEdit="1"/>
              </p:cNvSpPr>
              <p:nvPr>
                <p:ph type="title"/>
              </p:nvPr>
            </p:nvSpPr>
            <p:spPr>
              <a:xfrm>
                <a:off x="514800" y="897600"/>
                <a:ext cx="10427600" cy="793200"/>
              </a:xfrm>
              <a:prstGeom prst="rect">
                <a:avLst/>
              </a:prstGeom>
              <a:blipFill>
                <a:blip r:embed="rId3"/>
                <a:stretch>
                  <a:fillRect b="-32308"/>
                </a:stretch>
              </a:blipFill>
            </p:spPr>
            <p:txBody>
              <a:bodyPr/>
              <a:lstStyle/>
              <a:p>
                <a:r>
                  <a:rPr lang="en-IE">
                    <a:noFill/>
                  </a:rPr>
                  <a:t> </a:t>
                </a:r>
              </a:p>
            </p:txBody>
          </p:sp>
        </mc:Fallback>
      </mc:AlternateContent>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6300" y="2154190"/>
            <a:ext cx="3686175" cy="3619500"/>
          </a:xfrm>
          <a:prstGeom prst="rect">
            <a:avLst/>
          </a:prstGeom>
        </p:spPr>
      </p:pic>
      <mc:AlternateContent xmlns:mc="http://schemas.openxmlformats.org/markup-compatibility/2006" xmlns:a14="http://schemas.microsoft.com/office/drawing/2010/main">
        <mc:Choice Requires="a14">
          <p:sp>
            <p:nvSpPr>
              <p:cNvPr id="4" name="TextBox 3"/>
              <p:cNvSpPr txBox="1"/>
              <p:nvPr/>
            </p:nvSpPr>
            <p:spPr>
              <a:xfrm>
                <a:off x="1170047" y="5783915"/>
                <a:ext cx="4558553" cy="461665"/>
              </a:xfrm>
              <a:prstGeom prst="rect">
                <a:avLst/>
              </a:prstGeom>
              <a:noFill/>
            </p:spPr>
            <p:txBody>
              <a:bodyPr wrap="square" rtlCol="0">
                <a:spAutoFit/>
              </a:bodyPr>
              <a:lstStyle/>
              <a:p>
                <a:r>
                  <a:rPr lang="en-IE" sz="2400" dirty="0" smtClean="0">
                    <a:solidFill>
                      <a:srgbClr val="44546A"/>
                    </a:solidFill>
                  </a:rPr>
                  <a:t>Write </a:t>
                </a:r>
                <a14:m>
                  <m:oMath xmlns:m="http://schemas.openxmlformats.org/officeDocument/2006/math">
                    <m:r>
                      <a:rPr lang="en-IE" sz="2400" i="1" dirty="0" smtClean="0">
                        <a:solidFill>
                          <a:srgbClr val="44546A"/>
                        </a:solidFill>
                        <a:latin typeface="Cambria Math" panose="02040503050406030204" pitchFamily="18" charset="0"/>
                      </a:rPr>
                      <m:t>𝑧</m:t>
                    </m:r>
                    <m:r>
                      <a:rPr lang="en-IE" sz="2400" i="1" dirty="0" smtClean="0">
                        <a:solidFill>
                          <a:srgbClr val="44546A"/>
                        </a:solidFill>
                        <a:latin typeface="Cambria Math" panose="02040503050406030204" pitchFamily="18" charset="0"/>
                      </a:rPr>
                      <m:t> = 1 + </m:t>
                    </m:r>
                    <m:r>
                      <a:rPr lang="en-IE" sz="2400" i="1" dirty="0" err="1" smtClean="0">
                        <a:solidFill>
                          <a:srgbClr val="44546A"/>
                        </a:solidFill>
                        <a:latin typeface="Cambria Math" panose="02040503050406030204" pitchFamily="18" charset="0"/>
                      </a:rPr>
                      <m:t>𝑖</m:t>
                    </m:r>
                    <m:r>
                      <a:rPr lang="en-IE" sz="2400" i="1" dirty="0" smtClean="0">
                        <a:solidFill>
                          <a:srgbClr val="44546A"/>
                        </a:solidFill>
                        <a:latin typeface="Cambria Math" panose="02040503050406030204" pitchFamily="18" charset="0"/>
                      </a:rPr>
                      <m:t> </m:t>
                    </m:r>
                  </m:oMath>
                </a14:m>
                <a:r>
                  <a:rPr lang="en-IE" sz="2400" dirty="0" smtClean="0">
                    <a:solidFill>
                      <a:srgbClr val="44546A"/>
                    </a:solidFill>
                  </a:rPr>
                  <a:t>in Polar Form</a:t>
                </a:r>
                <a:endParaRPr lang="en-IE" sz="2400" dirty="0">
                  <a:solidFill>
                    <a:srgbClr val="44546A"/>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170047" y="5783915"/>
                <a:ext cx="4558553" cy="461665"/>
              </a:xfrm>
              <a:prstGeom prst="rect">
                <a:avLst/>
              </a:prstGeom>
              <a:blipFill>
                <a:blip r:embed="rId5"/>
                <a:stretch>
                  <a:fillRect l="-2139" t="-10526" b="-28947"/>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 name="Text Placeholder 1"/>
              <p:cNvSpPr>
                <a:spLocks noGrp="1"/>
              </p:cNvSpPr>
              <p:nvPr>
                <p:ph type="body" idx="1"/>
              </p:nvPr>
            </p:nvSpPr>
            <p:spPr>
              <a:xfrm>
                <a:off x="5670329" y="1889156"/>
                <a:ext cx="5463836" cy="4356423"/>
              </a:xfrm>
            </p:spPr>
            <p:txBody>
              <a:bodyPr>
                <a:normAutofit/>
              </a:bodyPr>
              <a:lstStyle/>
              <a:p>
                <a:pPr marL="647693" indent="-342900">
                  <a:buFont typeface="Arial" panose="020B0604020202020204" pitchFamily="34" charset="0"/>
                  <a:buChar char="•"/>
                </a:pPr>
                <a:r>
                  <a:rPr lang="en-IE" sz="2400" dirty="0" smtClean="0"/>
                  <a:t>Argument </a:t>
                </a:r>
                <a14:m>
                  <m:oMath xmlns:m="http://schemas.openxmlformats.org/officeDocument/2006/math">
                    <m:r>
                      <a:rPr lang="el-GR" sz="2400" i="1" dirty="0" smtClean="0">
                        <a:latin typeface="Cambria Math" panose="02040503050406030204" pitchFamily="18" charset="0"/>
                      </a:rPr>
                      <m:t>𝜃</m:t>
                    </m:r>
                  </m:oMath>
                </a14:m>
                <a:r>
                  <a:rPr lang="en-IE" sz="2400" dirty="0" smtClean="0"/>
                  <a:t> </a:t>
                </a:r>
              </a:p>
              <a:p>
                <a:pPr marL="1257278" lvl="1" indent="-342900">
                  <a:buFont typeface="Arial" panose="020B0604020202020204" pitchFamily="34" charset="0"/>
                  <a:buChar char="•"/>
                </a:pPr>
                <a14:m>
                  <m:oMath xmlns:m="http://schemas.openxmlformats.org/officeDocument/2006/math">
                    <m:r>
                      <a:rPr lang="en-IE" sz="2400" i="1" dirty="0" smtClean="0">
                        <a:latin typeface="Cambria Math" panose="02040503050406030204" pitchFamily="18" charset="0"/>
                      </a:rPr>
                      <m:t>𝑇𝑎𝑛</m:t>
                    </m:r>
                    <m:r>
                      <a:rPr lang="en-IE" sz="2400" i="1" dirty="0" smtClean="0">
                        <a:latin typeface="Cambria Math" panose="02040503050406030204" pitchFamily="18" charset="0"/>
                      </a:rPr>
                      <m:t> </m:t>
                    </m:r>
                    <m:r>
                      <a:rPr lang="el-GR" sz="2400" i="1" dirty="0" smtClean="0">
                        <a:latin typeface="Cambria Math" panose="02040503050406030204" pitchFamily="18" charset="0"/>
                      </a:rPr>
                      <m:t>𝜃</m:t>
                    </m:r>
                    <m:r>
                      <a:rPr lang="en-IE" sz="2400" i="1" dirty="0" smtClean="0">
                        <a:latin typeface="Cambria Math" panose="02040503050406030204" pitchFamily="18" charset="0"/>
                      </a:rPr>
                      <m:t> = </m:t>
                    </m:r>
                    <m:f>
                      <m:fPr>
                        <m:type m:val="skw"/>
                        <m:ctrlPr>
                          <a:rPr lang="en-IE" sz="2400" i="1" dirty="0" smtClean="0">
                            <a:latin typeface="Cambria Math" panose="02040503050406030204" pitchFamily="18" charset="0"/>
                          </a:rPr>
                        </m:ctrlPr>
                      </m:fPr>
                      <m:num>
                        <m:r>
                          <a:rPr lang="en-IE" sz="2400" b="0" i="1" dirty="0" smtClean="0">
                            <a:latin typeface="Cambria Math" panose="02040503050406030204" pitchFamily="18" charset="0"/>
                          </a:rPr>
                          <m:t>1</m:t>
                        </m:r>
                      </m:num>
                      <m:den>
                        <m:r>
                          <a:rPr lang="en-IE" sz="2400" b="0" i="1" dirty="0" smtClean="0">
                            <a:latin typeface="Cambria Math" panose="02040503050406030204" pitchFamily="18" charset="0"/>
                          </a:rPr>
                          <m:t>1</m:t>
                        </m:r>
                      </m:den>
                    </m:f>
                  </m:oMath>
                </a14:m>
                <a:endParaRPr lang="en-IE" sz="2400" dirty="0" smtClean="0"/>
              </a:p>
              <a:p>
                <a:pPr marL="1257278" lvl="1" indent="-342900">
                  <a:buFont typeface="Arial" panose="020B0604020202020204" pitchFamily="34" charset="0"/>
                  <a:buChar char="•"/>
                </a:pPr>
                <a14:m>
                  <m:oMath xmlns:m="http://schemas.openxmlformats.org/officeDocument/2006/math">
                    <m:r>
                      <a:rPr lang="el-GR" sz="2400" i="1" dirty="0">
                        <a:latin typeface="Cambria Math" panose="02040503050406030204" pitchFamily="18" charset="0"/>
                      </a:rPr>
                      <m:t>𝜃</m:t>
                    </m:r>
                    <m:r>
                      <a:rPr lang="en-IE" sz="2400" b="0" i="0" dirty="0" smtClean="0">
                        <a:latin typeface="Cambria Math" panose="02040503050406030204" pitchFamily="18" charset="0"/>
                      </a:rPr>
                      <m:t>=</m:t>
                    </m:r>
                    <m:f>
                      <m:fPr>
                        <m:type m:val="skw"/>
                        <m:ctrlPr>
                          <a:rPr lang="en-IE" sz="2400" b="0" i="1" dirty="0" smtClean="0">
                            <a:latin typeface="Cambria Math" panose="02040503050406030204" pitchFamily="18" charset="0"/>
                          </a:rPr>
                        </m:ctrlPr>
                      </m:fPr>
                      <m:num>
                        <m:r>
                          <a:rPr lang="en-IE" sz="2400" b="0" i="1" dirty="0" smtClean="0">
                            <a:latin typeface="Cambria Math" panose="02040503050406030204" pitchFamily="18" charset="0"/>
                            <a:ea typeface="Cambria Math" panose="02040503050406030204" pitchFamily="18" charset="0"/>
                          </a:rPr>
                          <m:t>𝜋</m:t>
                        </m:r>
                      </m:num>
                      <m:den>
                        <m:r>
                          <a:rPr lang="en-IE" sz="2400" b="0" i="1" dirty="0" smtClean="0">
                            <a:latin typeface="Cambria Math" panose="02040503050406030204" pitchFamily="18" charset="0"/>
                          </a:rPr>
                          <m:t>4</m:t>
                        </m:r>
                      </m:den>
                    </m:f>
                  </m:oMath>
                </a14:m>
                <a:endParaRPr lang="en-IE" sz="2400" dirty="0" smtClean="0"/>
              </a:p>
              <a:p>
                <a:pPr marL="647693" indent="-342900">
                  <a:buFont typeface="Arial" panose="020B0604020202020204" pitchFamily="34" charset="0"/>
                  <a:buChar char="•"/>
                </a:pPr>
                <a:r>
                  <a:rPr lang="en-IE" sz="2400" dirty="0" smtClean="0"/>
                  <a:t>Modulus </a:t>
                </a:r>
                <a14:m>
                  <m:oMath xmlns:m="http://schemas.openxmlformats.org/officeDocument/2006/math">
                    <m:r>
                      <a:rPr lang="en-IE" sz="2400" b="0" i="1" smtClean="0">
                        <a:latin typeface="Cambria Math" panose="02040503050406030204" pitchFamily="18" charset="0"/>
                      </a:rPr>
                      <m:t>𝑟</m:t>
                    </m:r>
                  </m:oMath>
                </a14:m>
                <a:endParaRPr lang="en-IE" sz="2400" b="0" dirty="0" smtClean="0"/>
              </a:p>
              <a:p>
                <a:pPr marL="1257278" lvl="1" indent="-342900">
                  <a:buFont typeface="Arial" panose="020B0604020202020204" pitchFamily="34" charset="0"/>
                  <a:buChar char="•"/>
                </a:pPr>
                <a14:m>
                  <m:oMath xmlns:m="http://schemas.openxmlformats.org/officeDocument/2006/math">
                    <m:r>
                      <a:rPr lang="en-IE" sz="2400" b="0" i="1" smtClean="0">
                        <a:latin typeface="Cambria Math" panose="02040503050406030204" pitchFamily="18" charset="0"/>
                      </a:rPr>
                      <m:t>𝑟</m:t>
                    </m:r>
                    <m:r>
                      <a:rPr lang="en-IE" sz="2400" b="0" i="1" smtClean="0">
                        <a:latin typeface="Cambria Math" panose="02040503050406030204" pitchFamily="18" charset="0"/>
                      </a:rPr>
                      <m:t>=</m:t>
                    </m:r>
                    <m:rad>
                      <m:radPr>
                        <m:degHide m:val="on"/>
                        <m:ctrlPr>
                          <a:rPr lang="en-IE" sz="2400" b="0" i="1" smtClean="0">
                            <a:latin typeface="Cambria Math" panose="02040503050406030204" pitchFamily="18" charset="0"/>
                          </a:rPr>
                        </m:ctrlPr>
                      </m:radPr>
                      <m:deg/>
                      <m:e>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e>
                            </m:d>
                          </m:e>
                          <m:sup>
                            <m:r>
                              <a:rPr lang="en-IE" sz="2400" b="0" i="1" smtClean="0">
                                <a:latin typeface="Cambria Math" panose="02040503050406030204" pitchFamily="18" charset="0"/>
                              </a:rPr>
                              <m:t>2</m:t>
                            </m:r>
                          </m:sup>
                        </m:sSup>
                        <m:r>
                          <a:rPr lang="en-IE" sz="2400" b="0" i="1" smtClean="0">
                            <a:latin typeface="Cambria Math" panose="02040503050406030204" pitchFamily="18" charset="0"/>
                          </a:rPr>
                          <m:t>+</m:t>
                        </m:r>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e>
                            </m:d>
                          </m:e>
                          <m:sup>
                            <m:r>
                              <a:rPr lang="en-IE" sz="2400" b="0" i="1" smtClean="0">
                                <a:latin typeface="Cambria Math" panose="02040503050406030204" pitchFamily="18" charset="0"/>
                              </a:rPr>
                              <m:t>2</m:t>
                            </m:r>
                          </m:sup>
                        </m:sSup>
                      </m:e>
                    </m:rad>
                  </m:oMath>
                </a14:m>
                <a:endParaRPr lang="en-IE" sz="2400" dirty="0" smtClean="0"/>
              </a:p>
              <a:p>
                <a:pPr marL="1257278" lvl="1" indent="-342900">
                  <a:buFont typeface="Arial" panose="020B0604020202020204" pitchFamily="34" charset="0"/>
                  <a:buChar char="•"/>
                </a:pPr>
                <a14:m>
                  <m:oMath xmlns:m="http://schemas.openxmlformats.org/officeDocument/2006/math">
                    <m:r>
                      <a:rPr lang="en-IE" sz="2400" b="0" i="1" smtClean="0">
                        <a:latin typeface="Cambria Math" panose="02040503050406030204" pitchFamily="18" charset="0"/>
                      </a:rPr>
                      <m:t>𝑟</m:t>
                    </m:r>
                    <m:r>
                      <a:rPr lang="en-IE" sz="2400" b="0" i="1" smtClean="0">
                        <a:latin typeface="Cambria Math" panose="02040503050406030204" pitchFamily="18" charset="0"/>
                      </a:rPr>
                      <m:t>=</m:t>
                    </m:r>
                    <m:rad>
                      <m:radPr>
                        <m:degHide m:val="on"/>
                        <m:ctrlPr>
                          <a:rPr lang="en-IE" sz="2400" b="0" i="1" smtClean="0">
                            <a:latin typeface="Cambria Math" panose="02040503050406030204" pitchFamily="18" charset="0"/>
                          </a:rPr>
                        </m:ctrlPr>
                      </m:radPr>
                      <m:deg/>
                      <m:e>
                        <m:r>
                          <a:rPr lang="en-IE" sz="2400" b="0" i="1" smtClean="0">
                            <a:latin typeface="Cambria Math" panose="02040503050406030204" pitchFamily="18" charset="0"/>
                          </a:rPr>
                          <m:t>2</m:t>
                        </m:r>
                      </m:e>
                    </m:rad>
                  </m:oMath>
                </a14:m>
                <a:endParaRPr lang="en-IE" sz="2400" dirty="0" smtClean="0"/>
              </a:p>
              <a:p>
                <a:pPr marL="647693" indent="-342900">
                  <a:buFont typeface="Arial" panose="020B0604020202020204" pitchFamily="34" charset="0"/>
                  <a:buChar char="•"/>
                </a:pPr>
                <a:r>
                  <a:rPr lang="en-IE" sz="2400" dirty="0" smtClean="0"/>
                  <a:t>From rectangular to polar form</a:t>
                </a:r>
              </a:p>
              <a:p>
                <a:pPr marL="647693" indent="-342900">
                  <a:buFont typeface="Arial" panose="020B0604020202020204" pitchFamily="34" charset="0"/>
                  <a:buChar char="•"/>
                </a:pPr>
                <a14:m>
                  <m:oMath xmlns:m="http://schemas.openxmlformats.org/officeDocument/2006/math">
                    <m:r>
                      <a:rPr lang="en-IE" sz="2400" b="0" i="1" smtClean="0">
                        <a:latin typeface="Cambria Math" panose="02040503050406030204" pitchFamily="18" charset="0"/>
                      </a:rPr>
                      <m:t>1+</m:t>
                    </m:r>
                    <m:r>
                      <a:rPr lang="en-IE" sz="2400" b="0" i="1" smtClean="0">
                        <a:latin typeface="Cambria Math" panose="02040503050406030204" pitchFamily="18" charset="0"/>
                      </a:rPr>
                      <m:t>𝑖</m:t>
                    </m:r>
                    <m:r>
                      <a:rPr lang="en-IE" sz="2400" b="0" i="1" smtClean="0">
                        <a:latin typeface="Cambria Math" panose="02040503050406030204" pitchFamily="18" charset="0"/>
                      </a:rPr>
                      <m:t>=</m:t>
                    </m:r>
                    <m:rad>
                      <m:radPr>
                        <m:degHide m:val="on"/>
                        <m:ctrlPr>
                          <a:rPr lang="en-IE" sz="2400" b="0" i="1" smtClean="0">
                            <a:latin typeface="Cambria Math" panose="02040503050406030204" pitchFamily="18" charset="0"/>
                          </a:rPr>
                        </m:ctrlPr>
                      </m:radPr>
                      <m:deg/>
                      <m:e>
                        <m:r>
                          <a:rPr lang="en-IE" sz="2400" b="0" i="1" smtClean="0">
                            <a:latin typeface="Cambria Math" panose="02040503050406030204" pitchFamily="18" charset="0"/>
                          </a:rPr>
                          <m:t>2</m:t>
                        </m:r>
                      </m:e>
                    </m:rad>
                    <m:r>
                      <a:rPr lang="en-IE" sz="2400" b="0" i="1" smtClean="0">
                        <a:latin typeface="Cambria Math" panose="02040503050406030204" pitchFamily="18" charset="0"/>
                      </a:rPr>
                      <m:t>(</m:t>
                    </m:r>
                    <m:r>
                      <a:rPr lang="en-IE" sz="2400" b="0" i="1" smtClean="0">
                        <a:latin typeface="Cambria Math" panose="02040503050406030204" pitchFamily="18" charset="0"/>
                      </a:rPr>
                      <m:t>𝑐𝑜𝑠</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r>
                      <a:rPr lang="en-IE" sz="2400" b="0" i="1" smtClean="0">
                        <a:latin typeface="Cambria Math" panose="02040503050406030204" pitchFamily="18" charset="0"/>
                      </a:rPr>
                      <m:t>+1 </m:t>
                    </m:r>
                    <m:r>
                      <a:rPr lang="en-IE" sz="2400" b="0" i="1" smtClean="0">
                        <a:latin typeface="Cambria Math" panose="02040503050406030204" pitchFamily="18" charset="0"/>
                      </a:rPr>
                      <m:t>𝑠𝑖𝑛</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r>
                      <a:rPr lang="en-IE" sz="2400" b="0" i="1" smtClean="0">
                        <a:latin typeface="Cambria Math" panose="02040503050406030204" pitchFamily="18" charset="0"/>
                      </a:rPr>
                      <m:t>)</m:t>
                    </m:r>
                  </m:oMath>
                </a14:m>
                <a:endParaRPr lang="en-IE" sz="2400" dirty="0"/>
              </a:p>
            </p:txBody>
          </p:sp>
        </mc:Choice>
        <mc:Fallback xmlns="">
          <p:sp>
            <p:nvSpPr>
              <p:cNvPr id="2" name="Text Placeholder 1"/>
              <p:cNvSpPr>
                <a:spLocks noGrp="1" noRot="1" noChangeAspect="1" noMove="1" noResize="1" noEditPoints="1" noAdjustHandles="1" noChangeArrowheads="1" noChangeShapeType="1" noTextEdit="1"/>
              </p:cNvSpPr>
              <p:nvPr>
                <p:ph type="body" idx="1"/>
              </p:nvPr>
            </p:nvSpPr>
            <p:spPr>
              <a:xfrm>
                <a:off x="5670329" y="1889156"/>
                <a:ext cx="5463836" cy="4356423"/>
              </a:xfrm>
              <a:blipFill>
                <a:blip r:embed="rId6"/>
                <a:stretch>
                  <a:fillRect t="-5315"/>
                </a:stretch>
              </a:blipFill>
            </p:spPr>
            <p:txBody>
              <a:bodyPr/>
              <a:lstStyle/>
              <a:p>
                <a:r>
                  <a:rPr lang="en-IE">
                    <a:noFill/>
                  </a:rPr>
                  <a:t> </a:t>
                </a:r>
              </a:p>
            </p:txBody>
          </p:sp>
        </mc:Fallback>
      </mc:AlternateContent>
      <p:cxnSp>
        <p:nvCxnSpPr>
          <p:cNvPr id="7" name="Straight Connector 6"/>
          <p:cNvCxnSpPr/>
          <p:nvPr/>
        </p:nvCxnSpPr>
        <p:spPr>
          <a:xfrm>
            <a:off x="4397188" y="2474259"/>
            <a:ext cx="26894" cy="1600200"/>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2820087" y="3705127"/>
                <a:ext cx="69924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i="1" dirty="0">
                          <a:latin typeface="Cambria Math" panose="02040503050406030204" pitchFamily="18" charset="0"/>
                        </a:rPr>
                        <m:t>𝜃</m:t>
                      </m:r>
                    </m:oMath>
                  </m:oMathPara>
                </a14:m>
                <a:endParaRPr lang="en-IE" dirty="0"/>
              </a:p>
            </p:txBody>
          </p:sp>
        </mc:Choice>
        <mc:Fallback xmlns="">
          <p:sp>
            <p:nvSpPr>
              <p:cNvPr id="8" name="TextBox 7"/>
              <p:cNvSpPr txBox="1">
                <a:spLocks noRot="1" noChangeAspect="1" noMove="1" noResize="1" noEditPoints="1" noAdjustHandles="1" noChangeArrowheads="1" noChangeShapeType="1" noTextEdit="1"/>
              </p:cNvSpPr>
              <p:nvPr/>
            </p:nvSpPr>
            <p:spPr>
              <a:xfrm>
                <a:off x="2820087" y="3705127"/>
                <a:ext cx="699247" cy="369332"/>
              </a:xfrm>
              <a:prstGeom prst="rect">
                <a:avLst/>
              </a:prstGeom>
              <a:blipFill>
                <a:blip r:embed="rId7"/>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29307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p:cNvSpPr>
                <a:spLocks noGrp="1"/>
              </p:cNvSpPr>
              <p:nvPr>
                <p:ph type="body" idx="1"/>
              </p:nvPr>
            </p:nvSpPr>
            <p:spPr>
              <a:xfrm>
                <a:off x="514799" y="2263938"/>
                <a:ext cx="10010400" cy="4252975"/>
              </a:xfrm>
            </p:spPr>
            <p:txBody>
              <a:bodyPr>
                <a:normAutofit/>
              </a:bodyPr>
              <a:lstStyle/>
              <a:p>
                <a:r>
                  <a:rPr lang="en-IE" sz="2400" dirty="0" smtClean="0"/>
                  <a:t>The effect of multiplying a complex number by itself:</a:t>
                </a:r>
              </a:p>
              <a:p>
                <a:endParaRPr lang="en-IE" sz="2400" dirty="0"/>
              </a:p>
              <a:p>
                <a:endParaRPr lang="en-IE" sz="2400" dirty="0" smtClean="0"/>
              </a:p>
              <a:p>
                <a:endParaRPr lang="en-IE" sz="2400" dirty="0"/>
              </a:p>
              <a:p>
                <a:endParaRPr lang="en-IE" sz="2400" dirty="0" smtClean="0"/>
              </a:p>
              <a:p>
                <a:endParaRPr lang="en-IE" sz="2400" dirty="0"/>
              </a:p>
              <a:p>
                <a:endParaRPr lang="en-IE" sz="2400" dirty="0" smtClean="0"/>
              </a:p>
              <a:p>
                <a:endParaRPr lang="en-IE" sz="2400" dirty="0"/>
              </a:p>
              <a:p>
                <a:r>
                  <a:rPr lang="en-IE" sz="2400" dirty="0" smtClean="0"/>
                  <a:t>De </a:t>
                </a:r>
                <a:r>
                  <a:rPr lang="en-IE" sz="2400" dirty="0" err="1" smtClean="0"/>
                  <a:t>Moivre’s</a:t>
                </a:r>
                <a:r>
                  <a:rPr lang="en-IE" sz="2400" dirty="0" smtClean="0"/>
                  <a:t> theorem: </a:t>
                </a:r>
                <a14:m>
                  <m:oMath xmlns:m="http://schemas.openxmlformats.org/officeDocument/2006/math">
                    <m:r>
                      <a:rPr lang="en-IE" sz="2400" i="1" dirty="0" smtClean="0">
                        <a:latin typeface="Cambria Math" panose="02040503050406030204" pitchFamily="18" charset="0"/>
                      </a:rPr>
                      <m:t>𝑧</m:t>
                    </m:r>
                    <m:r>
                      <a:rPr lang="en-IE" sz="2400" i="1" baseline="50000" dirty="0" err="1" smtClean="0">
                        <a:latin typeface="Cambria Math" panose="02040503050406030204" pitchFamily="18" charset="0"/>
                      </a:rPr>
                      <m:t>𝑛</m:t>
                    </m:r>
                    <m:r>
                      <a:rPr lang="en-IE" sz="2400" i="1" baseline="50000" dirty="0" smtClean="0">
                        <a:latin typeface="Cambria Math" panose="02040503050406030204" pitchFamily="18" charset="0"/>
                      </a:rPr>
                      <m:t> </m:t>
                    </m:r>
                    <m:r>
                      <a:rPr lang="en-IE" sz="2400" i="1" dirty="0" smtClean="0">
                        <a:latin typeface="Cambria Math" panose="02040503050406030204" pitchFamily="18" charset="0"/>
                      </a:rPr>
                      <m:t>= </m:t>
                    </m:r>
                    <m:r>
                      <a:rPr lang="en-IE" sz="2400" i="1" dirty="0" err="1" smtClean="0">
                        <a:latin typeface="Cambria Math" panose="02040503050406030204" pitchFamily="18" charset="0"/>
                      </a:rPr>
                      <m:t>𝑟</m:t>
                    </m:r>
                    <m:r>
                      <a:rPr lang="en-IE" sz="2400" i="1" baseline="50000" dirty="0" err="1" smtClean="0">
                        <a:latin typeface="Cambria Math" panose="02040503050406030204" pitchFamily="18" charset="0"/>
                      </a:rPr>
                      <m:t>𝑛</m:t>
                    </m:r>
                    <m:r>
                      <a:rPr lang="en-IE" sz="2400" i="1" dirty="0" smtClean="0">
                        <a:latin typeface="Cambria Math" panose="02040503050406030204" pitchFamily="18" charset="0"/>
                      </a:rPr>
                      <m:t> (</m:t>
                    </m:r>
                    <m:func>
                      <m:funcPr>
                        <m:ctrlPr>
                          <a:rPr lang="en-IE" sz="2400" i="1" dirty="0" smtClean="0">
                            <a:latin typeface="Cambria Math" panose="02040503050406030204" pitchFamily="18" charset="0"/>
                          </a:rPr>
                        </m:ctrlPr>
                      </m:funcPr>
                      <m:fName>
                        <m:r>
                          <m:rPr>
                            <m:sty m:val="p"/>
                          </m:rPr>
                          <a:rPr lang="en-IE" sz="2400" i="0" dirty="0" smtClean="0">
                            <a:latin typeface="Cambria Math" panose="02040503050406030204" pitchFamily="18" charset="0"/>
                          </a:rPr>
                          <m:t>cos</m:t>
                        </m:r>
                      </m:fName>
                      <m:e>
                        <m:r>
                          <a:rPr lang="en-IE" sz="2400" i="1" dirty="0" smtClean="0">
                            <a:latin typeface="Cambria Math" panose="02040503050406030204" pitchFamily="18" charset="0"/>
                          </a:rPr>
                          <m:t>𝑛</m:t>
                        </m:r>
                        <m:r>
                          <a:rPr lang="el-GR" sz="2400" i="1" dirty="0" smtClean="0">
                            <a:latin typeface="Cambria Math" panose="02040503050406030204" pitchFamily="18" charset="0"/>
                          </a:rPr>
                          <m:t>𝜃</m:t>
                        </m:r>
                      </m:e>
                    </m:func>
                    <m:r>
                      <a:rPr lang="en-IE" sz="2400" i="1" dirty="0" smtClean="0">
                        <a:latin typeface="Cambria Math" panose="02040503050406030204" pitchFamily="18" charset="0"/>
                      </a:rPr>
                      <m:t>+</m:t>
                    </m:r>
                    <m:r>
                      <a:rPr lang="en-IE" sz="2400" b="0" i="1" dirty="0" smtClean="0">
                        <a:latin typeface="Cambria Math" panose="02040503050406030204" pitchFamily="18" charset="0"/>
                      </a:rPr>
                      <m:t>𝑖</m:t>
                    </m:r>
                    <m:func>
                      <m:funcPr>
                        <m:ctrlPr>
                          <a:rPr lang="en-IE" sz="2400" b="0" i="1" dirty="0" smtClean="0">
                            <a:latin typeface="Cambria Math" panose="02040503050406030204" pitchFamily="18" charset="0"/>
                          </a:rPr>
                        </m:ctrlPr>
                      </m:funcPr>
                      <m:fName>
                        <m:r>
                          <m:rPr>
                            <m:sty m:val="p"/>
                          </m:rPr>
                          <a:rPr lang="en-IE" sz="2400" b="0" i="0" dirty="0" smtClean="0">
                            <a:latin typeface="Cambria Math" panose="02040503050406030204" pitchFamily="18" charset="0"/>
                          </a:rPr>
                          <m:t>sin</m:t>
                        </m:r>
                      </m:fName>
                      <m:e>
                        <m:r>
                          <a:rPr lang="en-IE" sz="2400" b="0" i="1" dirty="0" smtClean="0">
                            <a:latin typeface="Cambria Math" panose="02040503050406030204" pitchFamily="18" charset="0"/>
                          </a:rPr>
                          <m:t>𝑛</m:t>
                        </m:r>
                        <m:r>
                          <m:rPr>
                            <m:sty m:val="p"/>
                          </m:rPr>
                          <a:rPr lang="el-GR" sz="2400" b="0" i="1" dirty="0" smtClean="0">
                            <a:latin typeface="Cambria Math" panose="02040503050406030204" pitchFamily="18" charset="0"/>
                          </a:rPr>
                          <m:t>θ</m:t>
                        </m:r>
                        <m:r>
                          <a:rPr lang="en-IE" sz="2400" b="0" i="1" dirty="0" smtClean="0">
                            <a:latin typeface="Cambria Math" panose="02040503050406030204" pitchFamily="18" charset="0"/>
                          </a:rPr>
                          <m:t>)</m:t>
                        </m:r>
                      </m:e>
                    </m:func>
                  </m:oMath>
                </a14:m>
                <a:endParaRPr lang="en-IE" sz="2400" dirty="0"/>
              </a:p>
            </p:txBody>
          </p:sp>
        </mc:Choice>
        <mc:Fallback xmlns="">
          <p:sp>
            <p:nvSpPr>
              <p:cNvPr id="3" name="Text Placeholder 2"/>
              <p:cNvSpPr>
                <a:spLocks noGrp="1" noRot="1" noChangeAspect="1" noMove="1" noResize="1" noEditPoints="1" noAdjustHandles="1" noChangeArrowheads="1" noChangeShapeType="1" noTextEdit="1"/>
              </p:cNvSpPr>
              <p:nvPr>
                <p:ph type="body" idx="1"/>
              </p:nvPr>
            </p:nvSpPr>
            <p:spPr>
              <a:xfrm>
                <a:off x="514799" y="2263938"/>
                <a:ext cx="10010400" cy="4252975"/>
              </a:xfrm>
              <a:blipFill>
                <a:blip r:embed="rId2"/>
                <a:stretch>
                  <a:fillRect t="-1862"/>
                </a:stretch>
              </a:blipFill>
            </p:spPr>
            <p:txBody>
              <a:bodyPr/>
              <a:lstStyle/>
              <a:p>
                <a:r>
                  <a:rPr lang="en-IE">
                    <a:noFill/>
                  </a:rPr>
                  <a:t> </a:t>
                </a:r>
              </a:p>
            </p:txBody>
          </p:sp>
        </mc:Fallback>
      </mc:AlternateContent>
      <p:sp>
        <p:nvSpPr>
          <p:cNvPr id="4" name="Google Shape;10259;p130"/>
          <p:cNvSpPr txBox="1">
            <a:spLocks/>
          </p:cNvSpPr>
          <p:nvPr/>
        </p:nvSpPr>
        <p:spPr>
          <a:xfrm>
            <a:off x="514800" y="897600"/>
            <a:ext cx="10427600" cy="793200"/>
          </a:xfrm>
          <a:prstGeom prst="rect">
            <a:avLst/>
          </a:prstGeom>
          <a:noFill/>
          <a:ln>
            <a:noFill/>
          </a:ln>
        </p:spPr>
        <p:txBody>
          <a:bodyPr spcFirstLastPara="1" vert="horz" wrap="square" lIns="0" tIns="0" rIns="0" bIns="0" rtlCol="0" anchor="b" anchorCtr="0">
            <a:noAutofit/>
          </a:bodyPr>
          <a:lstStyle>
            <a:lvl1pPr marR="0" lvl="0" algn="l" defTabSz="914400" rtl="0" eaLnBrk="1" latinLnBrk="0" hangingPunct="1">
              <a:lnSpc>
                <a:spcPct val="90000"/>
              </a:lnSpc>
              <a:spcBef>
                <a:spcPts val="0"/>
              </a:spcBef>
              <a:spcAft>
                <a:spcPts val="0"/>
              </a:spcAft>
              <a:buClr>
                <a:schemeClr val="accent2"/>
              </a:buClr>
              <a:buSzPts val="2100"/>
              <a:buFont typeface="Calibri"/>
              <a:buNone/>
              <a:defRPr sz="2800" b="1" i="0" u="none" strike="noStrike" kern="1200" cap="none">
                <a:solidFill>
                  <a:schemeClr val="accent2"/>
                </a:solidFill>
                <a:latin typeface="Calibri"/>
                <a:ea typeface="Calibri"/>
                <a:cs typeface="Calibri"/>
                <a:sym typeface="Calibri"/>
              </a:defRPr>
            </a:lvl1pPr>
            <a:lvl2pPr lvl="1" rtl="0">
              <a:spcBef>
                <a:spcPts val="0"/>
              </a:spcBef>
              <a:spcAft>
                <a:spcPts val="0"/>
              </a:spcAft>
              <a:buSzPts val="1100"/>
              <a:buNone/>
              <a:defRPr sz="1867"/>
            </a:lvl2pPr>
            <a:lvl3pPr lvl="2" rtl="0">
              <a:spcBef>
                <a:spcPts val="0"/>
              </a:spcBef>
              <a:spcAft>
                <a:spcPts val="0"/>
              </a:spcAft>
              <a:buSzPts val="1100"/>
              <a:buNone/>
              <a:defRPr sz="1867"/>
            </a:lvl3pPr>
            <a:lvl4pPr lvl="3" rtl="0">
              <a:spcBef>
                <a:spcPts val="0"/>
              </a:spcBef>
              <a:spcAft>
                <a:spcPts val="0"/>
              </a:spcAft>
              <a:buSzPts val="1100"/>
              <a:buNone/>
              <a:defRPr sz="1867"/>
            </a:lvl4pPr>
            <a:lvl5pPr lvl="4" rtl="0">
              <a:spcBef>
                <a:spcPts val="0"/>
              </a:spcBef>
              <a:spcAft>
                <a:spcPts val="0"/>
              </a:spcAft>
              <a:buSzPts val="1100"/>
              <a:buNone/>
              <a:defRPr sz="1867"/>
            </a:lvl5pPr>
            <a:lvl6pPr lvl="5" rtl="0">
              <a:spcBef>
                <a:spcPts val="0"/>
              </a:spcBef>
              <a:spcAft>
                <a:spcPts val="0"/>
              </a:spcAft>
              <a:buSzPts val="1100"/>
              <a:buNone/>
              <a:defRPr sz="1867"/>
            </a:lvl6pPr>
            <a:lvl7pPr lvl="6" rtl="0">
              <a:spcBef>
                <a:spcPts val="0"/>
              </a:spcBef>
              <a:spcAft>
                <a:spcPts val="0"/>
              </a:spcAft>
              <a:buSzPts val="1100"/>
              <a:buNone/>
              <a:defRPr sz="1867"/>
            </a:lvl7pPr>
            <a:lvl8pPr lvl="7" rtl="0">
              <a:spcBef>
                <a:spcPts val="0"/>
              </a:spcBef>
              <a:spcAft>
                <a:spcPts val="0"/>
              </a:spcAft>
              <a:buSzPts val="1100"/>
              <a:buNone/>
              <a:defRPr sz="1867"/>
            </a:lvl8pPr>
            <a:lvl9pPr lvl="8" rtl="0">
              <a:spcBef>
                <a:spcPts val="0"/>
              </a:spcBef>
              <a:spcAft>
                <a:spcPts val="0"/>
              </a:spcAft>
              <a:buSzPts val="1100"/>
              <a:buNone/>
              <a:defRPr sz="1867"/>
            </a:lvl9pPr>
          </a:lstStyle>
          <a:p>
            <a:pPr indent="609585"/>
            <a:r>
              <a:rPr lang="en-GB" sz="3200" smtClean="0">
                <a:solidFill>
                  <a:schemeClr val="accent6">
                    <a:lumMod val="75000"/>
                  </a:schemeClr>
                </a:solidFill>
              </a:rPr>
              <a:t>Multiplication of Complex Numbers</a:t>
            </a:r>
            <a:endParaRPr lang="en-GB" sz="3200" dirty="0">
              <a:solidFill>
                <a:schemeClr val="accent6">
                  <a:lumMod val="75000"/>
                </a:schemeClr>
              </a:solidFill>
            </a:endParaRPr>
          </a:p>
        </p:txBody>
      </p:sp>
      <p:graphicFrame>
        <p:nvGraphicFramePr>
          <p:cNvPr id="5" name="Table 4"/>
          <p:cNvGraphicFramePr>
            <a:graphicFrameLocks noGrp="1"/>
          </p:cNvGraphicFramePr>
          <p:nvPr>
            <p:extLst/>
          </p:nvPr>
        </p:nvGraphicFramePr>
        <p:xfrm>
          <a:off x="1664600" y="2867780"/>
          <a:ext cx="8127999" cy="2225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182702096"/>
                    </a:ext>
                  </a:extLst>
                </a:gridCol>
                <a:gridCol w="2709333">
                  <a:extLst>
                    <a:ext uri="{9D8B030D-6E8A-4147-A177-3AD203B41FA5}">
                      <a16:colId xmlns:a16="http://schemas.microsoft.com/office/drawing/2014/main" val="2654864465"/>
                    </a:ext>
                  </a:extLst>
                </a:gridCol>
                <a:gridCol w="2709333">
                  <a:extLst>
                    <a:ext uri="{9D8B030D-6E8A-4147-A177-3AD203B41FA5}">
                      <a16:colId xmlns:a16="http://schemas.microsoft.com/office/drawing/2014/main" val="2438016289"/>
                    </a:ext>
                  </a:extLst>
                </a:gridCol>
              </a:tblGrid>
              <a:tr h="370840">
                <a:tc>
                  <a:txBody>
                    <a:bodyPr/>
                    <a:lstStyle/>
                    <a:p>
                      <a:r>
                        <a:rPr lang="en-IE" dirty="0" smtClean="0"/>
                        <a:t>Multiplication</a:t>
                      </a:r>
                      <a:endParaRPr lang="en-IE" dirty="0"/>
                    </a:p>
                  </a:txBody>
                  <a:tcPr/>
                </a:tc>
                <a:tc>
                  <a:txBody>
                    <a:bodyPr/>
                    <a:lstStyle/>
                    <a:p>
                      <a:r>
                        <a:rPr lang="en-IE" dirty="0" smtClean="0"/>
                        <a:t>Argument (angle </a:t>
                      </a:r>
                      <a:r>
                        <a:rPr lang="el-GR" dirty="0" smtClean="0"/>
                        <a:t>θ</a:t>
                      </a:r>
                      <a:r>
                        <a:rPr lang="en-IE" dirty="0" smtClean="0"/>
                        <a:t>)</a:t>
                      </a:r>
                      <a:endParaRPr lang="en-IE" dirty="0"/>
                    </a:p>
                  </a:txBody>
                  <a:tcPr/>
                </a:tc>
                <a:tc>
                  <a:txBody>
                    <a:bodyPr/>
                    <a:lstStyle/>
                    <a:p>
                      <a:r>
                        <a:rPr lang="en-IE" dirty="0" smtClean="0"/>
                        <a:t>Modulus (r)</a:t>
                      </a:r>
                      <a:endParaRPr lang="en-IE" dirty="0"/>
                    </a:p>
                  </a:txBody>
                  <a:tcPr/>
                </a:tc>
                <a:extLst>
                  <a:ext uri="{0D108BD9-81ED-4DB2-BD59-A6C34878D82A}">
                    <a16:rowId xmlns:a16="http://schemas.microsoft.com/office/drawing/2014/main" val="3672962349"/>
                  </a:ext>
                </a:extLst>
              </a:tr>
              <a:tr h="370840">
                <a:tc>
                  <a:txBody>
                    <a:bodyPr/>
                    <a:lstStyle/>
                    <a:p>
                      <a:r>
                        <a:rPr lang="en-IE" dirty="0" smtClean="0"/>
                        <a:t>z x z = z</a:t>
                      </a:r>
                      <a:r>
                        <a:rPr lang="en-IE" baseline="50000" dirty="0" smtClean="0"/>
                        <a:t>2</a:t>
                      </a:r>
                      <a:endParaRPr lang="en-IE" dirty="0"/>
                    </a:p>
                  </a:txBody>
                  <a:tcPr/>
                </a:tc>
                <a:tc>
                  <a:txBody>
                    <a:bodyPr/>
                    <a:lstStyle/>
                    <a:p>
                      <a:r>
                        <a:rPr lang="en-IE" dirty="0" smtClean="0"/>
                        <a:t>Doubled</a:t>
                      </a:r>
                      <a:endParaRPr lang="en-IE" dirty="0"/>
                    </a:p>
                  </a:txBody>
                  <a:tcPr/>
                </a:tc>
                <a:tc>
                  <a:txBody>
                    <a:bodyPr/>
                    <a:lstStyle/>
                    <a:p>
                      <a:r>
                        <a:rPr lang="en-IE" dirty="0" smtClean="0"/>
                        <a:t>Squared</a:t>
                      </a:r>
                      <a:endParaRPr lang="en-IE" dirty="0"/>
                    </a:p>
                  </a:txBody>
                  <a:tcPr/>
                </a:tc>
                <a:extLst>
                  <a:ext uri="{0D108BD9-81ED-4DB2-BD59-A6C34878D82A}">
                    <a16:rowId xmlns:a16="http://schemas.microsoft.com/office/drawing/2014/main" val="386019646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z x z</a:t>
                      </a:r>
                      <a:r>
                        <a:rPr lang="en-IE" baseline="0" dirty="0" smtClean="0"/>
                        <a:t> x </a:t>
                      </a:r>
                      <a:r>
                        <a:rPr lang="en-IE" dirty="0" smtClean="0"/>
                        <a:t>z = z</a:t>
                      </a:r>
                      <a:r>
                        <a:rPr lang="en-IE" baseline="50000" dirty="0" smtClean="0"/>
                        <a:t>3</a:t>
                      </a:r>
                      <a:endParaRPr lang="en-IE" dirty="0" smtClean="0"/>
                    </a:p>
                  </a:txBody>
                  <a:tcPr/>
                </a:tc>
                <a:tc>
                  <a:txBody>
                    <a:bodyPr/>
                    <a:lstStyle/>
                    <a:p>
                      <a:r>
                        <a:rPr lang="en-IE" dirty="0" smtClean="0"/>
                        <a:t>Tripled</a:t>
                      </a:r>
                      <a:endParaRPr lang="en-IE" dirty="0"/>
                    </a:p>
                  </a:txBody>
                  <a:tcPr/>
                </a:tc>
                <a:tc>
                  <a:txBody>
                    <a:bodyPr/>
                    <a:lstStyle/>
                    <a:p>
                      <a:r>
                        <a:rPr lang="en-IE" dirty="0" smtClean="0"/>
                        <a:t>Cubed</a:t>
                      </a:r>
                      <a:endParaRPr lang="en-IE" dirty="0"/>
                    </a:p>
                  </a:txBody>
                  <a:tcPr/>
                </a:tc>
                <a:extLst>
                  <a:ext uri="{0D108BD9-81ED-4DB2-BD59-A6C34878D82A}">
                    <a16:rowId xmlns:a16="http://schemas.microsoft.com/office/drawing/2014/main" val="239124765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z x z x z x z = z</a:t>
                      </a:r>
                      <a:r>
                        <a:rPr lang="en-IE" baseline="50000" dirty="0" smtClean="0"/>
                        <a:t>4</a:t>
                      </a:r>
                      <a:endParaRPr lang="en-IE" dirty="0" smtClean="0"/>
                    </a:p>
                  </a:txBody>
                  <a:tcPr/>
                </a:tc>
                <a:tc>
                  <a:txBody>
                    <a:bodyPr/>
                    <a:lstStyle/>
                    <a:p>
                      <a:r>
                        <a:rPr lang="en-IE" dirty="0" smtClean="0"/>
                        <a:t>Multiplied by 4</a:t>
                      </a:r>
                      <a:endParaRPr lang="en-IE" dirty="0"/>
                    </a:p>
                  </a:txBody>
                  <a:tcPr/>
                </a:tc>
                <a:tc>
                  <a:txBody>
                    <a:bodyPr/>
                    <a:lstStyle/>
                    <a:p>
                      <a:r>
                        <a:rPr lang="en-IE" dirty="0" smtClean="0"/>
                        <a:t>Multiplied by itself</a:t>
                      </a:r>
                      <a:r>
                        <a:rPr lang="en-IE" baseline="0" dirty="0" smtClean="0"/>
                        <a:t> 4 times</a:t>
                      </a:r>
                      <a:endParaRPr lang="en-IE" dirty="0"/>
                    </a:p>
                  </a:txBody>
                  <a:tcPr/>
                </a:tc>
                <a:extLst>
                  <a:ext uri="{0D108BD9-81ED-4DB2-BD59-A6C34878D82A}">
                    <a16:rowId xmlns:a16="http://schemas.microsoft.com/office/drawing/2014/main" val="11342281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z x z x z x z x z = z</a:t>
                      </a:r>
                      <a:r>
                        <a:rPr lang="en-IE" baseline="50000" dirty="0" smtClean="0"/>
                        <a:t>5</a:t>
                      </a:r>
                      <a:endParaRPr lang="en-IE" dirty="0" smtClean="0"/>
                    </a:p>
                  </a:txBody>
                  <a:tcPr/>
                </a:tc>
                <a:tc>
                  <a:txBody>
                    <a:bodyPr/>
                    <a:lstStyle/>
                    <a:p>
                      <a:r>
                        <a:rPr lang="en-IE" dirty="0" smtClean="0"/>
                        <a:t>Multiplied by 5</a:t>
                      </a:r>
                      <a:endParaRPr lang="en-IE" dirty="0"/>
                    </a:p>
                  </a:txBody>
                  <a:tcPr/>
                </a:tc>
                <a:tc>
                  <a:txBody>
                    <a:bodyPr/>
                    <a:lstStyle/>
                    <a:p>
                      <a:r>
                        <a:rPr lang="en-IE" dirty="0" smtClean="0"/>
                        <a:t>Multiplied by itself 5 times</a:t>
                      </a:r>
                      <a:endParaRPr lang="en-IE" dirty="0"/>
                    </a:p>
                  </a:txBody>
                  <a:tcPr/>
                </a:tc>
                <a:extLst>
                  <a:ext uri="{0D108BD9-81ED-4DB2-BD59-A6C34878D82A}">
                    <a16:rowId xmlns:a16="http://schemas.microsoft.com/office/drawing/2014/main" val="167731492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err="1" smtClean="0"/>
                        <a:t>z</a:t>
                      </a:r>
                      <a:r>
                        <a:rPr lang="en-IE" baseline="50000" dirty="0" err="1" smtClean="0"/>
                        <a:t>n</a:t>
                      </a:r>
                      <a:endParaRPr lang="en-IE" dirty="0" smtClean="0"/>
                    </a:p>
                  </a:txBody>
                  <a:tcPr/>
                </a:tc>
                <a:tc>
                  <a:txBody>
                    <a:bodyPr/>
                    <a:lstStyle/>
                    <a:p>
                      <a:r>
                        <a:rPr lang="en-IE" dirty="0" smtClean="0"/>
                        <a:t>Multiplied by n</a:t>
                      </a:r>
                      <a:endParaRPr lang="en-IE" dirty="0"/>
                    </a:p>
                  </a:txBody>
                  <a:tcPr/>
                </a:tc>
                <a:tc>
                  <a:txBody>
                    <a:bodyPr/>
                    <a:lstStyle/>
                    <a:p>
                      <a:r>
                        <a:rPr lang="en-IE" dirty="0" smtClean="0"/>
                        <a:t>Multiplied by</a:t>
                      </a:r>
                      <a:r>
                        <a:rPr lang="en-IE" baseline="0" dirty="0" smtClean="0"/>
                        <a:t> itself n times</a:t>
                      </a:r>
                      <a:endParaRPr lang="en-IE" dirty="0"/>
                    </a:p>
                  </a:txBody>
                  <a:tcPr/>
                </a:tc>
                <a:extLst>
                  <a:ext uri="{0D108BD9-81ED-4DB2-BD59-A6C34878D82A}">
                    <a16:rowId xmlns:a16="http://schemas.microsoft.com/office/drawing/2014/main" val="1639302960"/>
                  </a:ext>
                </a:extLst>
              </a:tr>
            </a:tbl>
          </a:graphicData>
        </a:graphic>
      </p:graphicFrame>
    </p:spTree>
    <p:extLst>
      <p:ext uri="{BB962C8B-B14F-4D97-AF65-F5344CB8AC3E}">
        <p14:creationId xmlns:p14="http://schemas.microsoft.com/office/powerpoint/2010/main" val="47733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82"/>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Google Shape;10259;p130"/>
              <p:cNvSpPr txBox="1">
                <a:spLocks noGrp="1"/>
              </p:cNvSpPr>
              <p:nvPr>
                <p:ph type="title"/>
              </p:nvPr>
            </p:nvSpPr>
            <p:spPr>
              <a:xfrm>
                <a:off x="514800" y="897600"/>
                <a:ext cx="10427600" cy="793200"/>
              </a:xfrm>
              <a:prstGeom prst="rect">
                <a:avLst/>
              </a:prstGeom>
            </p:spPr>
            <p:txBody>
              <a:bodyPr spcFirstLastPara="1" vert="horz" wrap="square" lIns="0" tIns="0" rIns="0" bIns="0" rtlCol="0" anchor="b" anchorCtr="0">
                <a:noAutofit/>
              </a:bodyPr>
              <a:lstStyle/>
              <a:p>
                <a:pPr indent="609585"/>
                <a:r>
                  <a:rPr lang="en-IE" sz="3200" dirty="0" smtClean="0">
                    <a:solidFill>
                      <a:schemeClr val="accent6">
                        <a:lumMod val="75000"/>
                      </a:schemeClr>
                    </a:solidFill>
                  </a:rPr>
                  <a:t>De </a:t>
                </a:r>
                <a:r>
                  <a:rPr lang="en-IE" sz="3200" dirty="0" err="1" smtClean="0">
                    <a:solidFill>
                      <a:schemeClr val="accent6">
                        <a:lumMod val="75000"/>
                      </a:schemeClr>
                    </a:solidFill>
                  </a:rPr>
                  <a:t>Moivre’s</a:t>
                </a:r>
                <a:r>
                  <a:rPr lang="en-IE" sz="3200" dirty="0" smtClean="0">
                    <a:solidFill>
                      <a:schemeClr val="accent6">
                        <a:lumMod val="75000"/>
                      </a:schemeClr>
                    </a:solidFill>
                  </a:rPr>
                  <a:t> Theorem: </a:t>
                </a:r>
                <a14:m>
                  <m:oMath xmlns:m="http://schemas.openxmlformats.org/officeDocument/2006/math">
                    <m:r>
                      <a:rPr lang="en-IE" sz="3200" i="1" dirty="0" smtClean="0">
                        <a:solidFill>
                          <a:srgbClr val="548235"/>
                        </a:solidFill>
                        <a:latin typeface="Cambria Math" panose="02040503050406030204" pitchFamily="18" charset="0"/>
                      </a:rPr>
                      <m:t>𝑧</m:t>
                    </m:r>
                    <m:r>
                      <a:rPr lang="en-IE" sz="3200" i="1" baseline="50000" dirty="0" err="1">
                        <a:solidFill>
                          <a:srgbClr val="548235"/>
                        </a:solidFill>
                        <a:latin typeface="Cambria Math" panose="02040503050406030204" pitchFamily="18" charset="0"/>
                      </a:rPr>
                      <m:t>𝑛</m:t>
                    </m:r>
                    <m:r>
                      <a:rPr lang="en-IE" sz="3200" i="1" baseline="50000" dirty="0">
                        <a:solidFill>
                          <a:srgbClr val="548235"/>
                        </a:solidFill>
                        <a:latin typeface="Cambria Math" panose="02040503050406030204" pitchFamily="18" charset="0"/>
                      </a:rPr>
                      <m:t> </m:t>
                    </m:r>
                    <m:r>
                      <a:rPr lang="en-IE" sz="3200" i="1" dirty="0">
                        <a:solidFill>
                          <a:srgbClr val="548235"/>
                        </a:solidFill>
                        <a:latin typeface="Cambria Math" panose="02040503050406030204" pitchFamily="18" charset="0"/>
                      </a:rPr>
                      <m:t>= </m:t>
                    </m:r>
                    <m:r>
                      <a:rPr lang="en-IE" sz="3200" i="1" dirty="0" err="1">
                        <a:solidFill>
                          <a:srgbClr val="548235"/>
                        </a:solidFill>
                        <a:latin typeface="Cambria Math" panose="02040503050406030204" pitchFamily="18" charset="0"/>
                      </a:rPr>
                      <m:t>𝑟</m:t>
                    </m:r>
                    <m:r>
                      <a:rPr lang="en-IE" sz="3200" i="1" baseline="50000" dirty="0" err="1">
                        <a:solidFill>
                          <a:srgbClr val="548235"/>
                        </a:solidFill>
                        <a:latin typeface="Cambria Math" panose="02040503050406030204" pitchFamily="18" charset="0"/>
                      </a:rPr>
                      <m:t>𝑛</m:t>
                    </m:r>
                    <m:r>
                      <a:rPr lang="en-IE" sz="3200" i="1" dirty="0">
                        <a:solidFill>
                          <a:srgbClr val="548235"/>
                        </a:solidFill>
                        <a:latin typeface="Cambria Math" panose="02040503050406030204" pitchFamily="18" charset="0"/>
                      </a:rPr>
                      <m:t> (</m:t>
                    </m:r>
                    <m:func>
                      <m:funcPr>
                        <m:ctrlPr>
                          <a:rPr lang="en-IE" sz="3200" i="1" dirty="0">
                            <a:solidFill>
                              <a:srgbClr val="548235"/>
                            </a:solidFill>
                            <a:latin typeface="Cambria Math" panose="02040503050406030204" pitchFamily="18" charset="0"/>
                          </a:rPr>
                        </m:ctrlPr>
                      </m:funcPr>
                      <m:fName>
                        <m:r>
                          <m:rPr>
                            <m:sty m:val="p"/>
                          </m:rPr>
                          <a:rPr lang="en-IE" sz="3200" dirty="0">
                            <a:solidFill>
                              <a:srgbClr val="548235"/>
                            </a:solidFill>
                            <a:latin typeface="Cambria Math" panose="02040503050406030204" pitchFamily="18" charset="0"/>
                          </a:rPr>
                          <m:t>cos</m:t>
                        </m:r>
                      </m:fName>
                      <m:e>
                        <m:r>
                          <a:rPr lang="en-IE" sz="3200" i="1" dirty="0">
                            <a:solidFill>
                              <a:srgbClr val="548235"/>
                            </a:solidFill>
                            <a:latin typeface="Cambria Math" panose="02040503050406030204" pitchFamily="18" charset="0"/>
                          </a:rPr>
                          <m:t>𝑛</m:t>
                        </m:r>
                        <m:r>
                          <a:rPr lang="el-GR" sz="3200" i="1" dirty="0">
                            <a:solidFill>
                              <a:srgbClr val="548235"/>
                            </a:solidFill>
                            <a:latin typeface="Cambria Math" panose="02040503050406030204" pitchFamily="18" charset="0"/>
                          </a:rPr>
                          <m:t>𝜃</m:t>
                        </m:r>
                      </m:e>
                    </m:func>
                    <m:r>
                      <a:rPr lang="en-IE" sz="3200" i="1" dirty="0">
                        <a:solidFill>
                          <a:srgbClr val="548235"/>
                        </a:solidFill>
                        <a:latin typeface="Cambria Math" panose="02040503050406030204" pitchFamily="18" charset="0"/>
                      </a:rPr>
                      <m:t>+</m:t>
                    </m:r>
                    <m:r>
                      <a:rPr lang="en-IE" sz="3200" b="0" i="1" dirty="0">
                        <a:solidFill>
                          <a:srgbClr val="548235"/>
                        </a:solidFill>
                        <a:latin typeface="Cambria Math" panose="02040503050406030204" pitchFamily="18" charset="0"/>
                      </a:rPr>
                      <m:t>𝑖</m:t>
                    </m:r>
                    <m:func>
                      <m:funcPr>
                        <m:ctrlPr>
                          <a:rPr lang="en-IE" sz="3200" b="0" i="1" dirty="0">
                            <a:solidFill>
                              <a:srgbClr val="548235"/>
                            </a:solidFill>
                            <a:latin typeface="Cambria Math" panose="02040503050406030204" pitchFamily="18" charset="0"/>
                          </a:rPr>
                        </m:ctrlPr>
                      </m:funcPr>
                      <m:fName>
                        <m:r>
                          <m:rPr>
                            <m:sty m:val="p"/>
                          </m:rPr>
                          <a:rPr lang="en-IE" sz="3200" b="0" dirty="0">
                            <a:solidFill>
                              <a:srgbClr val="548235"/>
                            </a:solidFill>
                            <a:latin typeface="Cambria Math" panose="02040503050406030204" pitchFamily="18" charset="0"/>
                          </a:rPr>
                          <m:t>sin</m:t>
                        </m:r>
                      </m:fName>
                      <m:e>
                        <m:r>
                          <a:rPr lang="en-IE" sz="3200" b="0" i="1" dirty="0">
                            <a:solidFill>
                              <a:srgbClr val="548235"/>
                            </a:solidFill>
                            <a:latin typeface="Cambria Math" panose="02040503050406030204" pitchFamily="18" charset="0"/>
                          </a:rPr>
                          <m:t>𝑛</m:t>
                        </m:r>
                        <m:r>
                          <m:rPr>
                            <m:sty m:val="p"/>
                          </m:rPr>
                          <a:rPr lang="el-GR" sz="3200" b="0" i="1" dirty="0">
                            <a:solidFill>
                              <a:srgbClr val="548235"/>
                            </a:solidFill>
                            <a:latin typeface="Cambria Math" panose="02040503050406030204" pitchFamily="18" charset="0"/>
                          </a:rPr>
                          <m:t>θ</m:t>
                        </m:r>
                        <m:r>
                          <a:rPr lang="en-IE" sz="3200" b="0" i="1" dirty="0">
                            <a:solidFill>
                              <a:srgbClr val="548235"/>
                            </a:solidFill>
                            <a:latin typeface="Cambria Math" panose="02040503050406030204" pitchFamily="18" charset="0"/>
                          </a:rPr>
                          <m:t>)</m:t>
                        </m:r>
                      </m:e>
                    </m:func>
                  </m:oMath>
                </a14:m>
                <a:r>
                  <a:rPr lang="en-IE" sz="3200" dirty="0" smtClean="0">
                    <a:solidFill>
                      <a:schemeClr val="accent6">
                        <a:lumMod val="75000"/>
                      </a:schemeClr>
                    </a:solidFill>
                  </a:rPr>
                  <a:t/>
                </a:r>
                <a:br>
                  <a:rPr lang="en-IE" sz="3200" dirty="0" smtClean="0">
                    <a:solidFill>
                      <a:schemeClr val="accent6">
                        <a:lumMod val="75000"/>
                      </a:schemeClr>
                    </a:solidFill>
                  </a:rPr>
                </a:br>
                <a:r>
                  <a:rPr lang="en-IE" sz="3200" dirty="0">
                    <a:solidFill>
                      <a:schemeClr val="accent6">
                        <a:lumMod val="75000"/>
                      </a:schemeClr>
                    </a:solidFill>
                  </a:rPr>
                  <a:t>	</a:t>
                </a:r>
                <a:r>
                  <a:rPr lang="en-IE" sz="3200" dirty="0" smtClean="0">
                    <a:solidFill>
                      <a:schemeClr val="accent6">
                        <a:lumMod val="75000"/>
                      </a:schemeClr>
                    </a:solidFill>
                  </a:rPr>
                  <a:t>Find </a:t>
                </a:r>
                <a14:m>
                  <m:oMath xmlns:m="http://schemas.openxmlformats.org/officeDocument/2006/math">
                    <m:sSup>
                      <m:sSupPr>
                        <m:ctrlPr>
                          <a:rPr lang="en-IE" sz="3200" b="1" i="1" smtClean="0">
                            <a:solidFill>
                              <a:schemeClr val="accent6">
                                <a:lumMod val="75000"/>
                              </a:schemeClr>
                            </a:solidFill>
                            <a:latin typeface="Cambria Math" panose="02040503050406030204" pitchFamily="18" charset="0"/>
                          </a:rPr>
                        </m:ctrlPr>
                      </m:sSupPr>
                      <m:e>
                        <m:d>
                          <m:dPr>
                            <m:ctrlPr>
                              <a:rPr lang="en-IE" sz="3200" b="1" i="1" smtClean="0">
                                <a:solidFill>
                                  <a:schemeClr val="accent6">
                                    <a:lumMod val="75000"/>
                                  </a:schemeClr>
                                </a:solidFill>
                                <a:latin typeface="Cambria Math" panose="02040503050406030204" pitchFamily="18" charset="0"/>
                              </a:rPr>
                            </m:ctrlPr>
                          </m:dPr>
                          <m:e>
                            <m:r>
                              <a:rPr lang="en-IE" sz="3200" b="1" i="1" smtClean="0">
                                <a:solidFill>
                                  <a:schemeClr val="accent6">
                                    <a:lumMod val="75000"/>
                                  </a:schemeClr>
                                </a:solidFill>
                                <a:latin typeface="Cambria Math" panose="02040503050406030204" pitchFamily="18" charset="0"/>
                              </a:rPr>
                              <m:t>𝟏</m:t>
                            </m:r>
                            <m:r>
                              <a:rPr lang="en-IE" sz="3200" b="1" i="1" smtClean="0">
                                <a:solidFill>
                                  <a:schemeClr val="accent6">
                                    <a:lumMod val="75000"/>
                                  </a:schemeClr>
                                </a:solidFill>
                                <a:latin typeface="Cambria Math" panose="02040503050406030204" pitchFamily="18" charset="0"/>
                              </a:rPr>
                              <m:t>+</m:t>
                            </m:r>
                            <m:r>
                              <a:rPr lang="en-IE" sz="3200" b="1" i="1" smtClean="0">
                                <a:solidFill>
                                  <a:schemeClr val="accent6">
                                    <a:lumMod val="75000"/>
                                  </a:schemeClr>
                                </a:solidFill>
                                <a:latin typeface="Cambria Math" panose="02040503050406030204" pitchFamily="18" charset="0"/>
                              </a:rPr>
                              <m:t>𝒊</m:t>
                            </m:r>
                          </m:e>
                        </m:d>
                      </m:e>
                      <m:sup>
                        <m:r>
                          <a:rPr lang="en-IE" sz="3200" b="1" i="1" smtClean="0">
                            <a:solidFill>
                              <a:schemeClr val="accent6">
                                <a:lumMod val="75000"/>
                              </a:schemeClr>
                            </a:solidFill>
                            <a:latin typeface="Cambria Math" panose="02040503050406030204" pitchFamily="18" charset="0"/>
                          </a:rPr>
                          <m:t>𝟏𝟎</m:t>
                        </m:r>
                      </m:sup>
                    </m:sSup>
                  </m:oMath>
                </a14:m>
                <a:endParaRPr sz="3200" dirty="0">
                  <a:solidFill>
                    <a:schemeClr val="accent6">
                      <a:lumMod val="75000"/>
                    </a:schemeClr>
                  </a:solidFill>
                </a:endParaRPr>
              </a:p>
            </p:txBody>
          </p:sp>
        </mc:Choice>
        <mc:Fallback xmlns="">
          <p:sp>
            <p:nvSpPr>
              <p:cNvPr id="6" name="Google Shape;10259;p130"/>
              <p:cNvSpPr txBox="1">
                <a:spLocks noGrp="1" noRot="1" noChangeAspect="1" noMove="1" noResize="1" noEditPoints="1" noAdjustHandles="1" noChangeArrowheads="1" noChangeShapeType="1" noTextEdit="1"/>
              </p:cNvSpPr>
              <p:nvPr>
                <p:ph type="title"/>
              </p:nvPr>
            </p:nvSpPr>
            <p:spPr>
              <a:xfrm>
                <a:off x="514800" y="897600"/>
                <a:ext cx="10427600" cy="793200"/>
              </a:xfrm>
              <a:prstGeom prst="rect">
                <a:avLst/>
              </a:prstGeom>
              <a:blipFill>
                <a:blip r:embed="rId3"/>
                <a:stretch>
                  <a:fillRect t="-33077" b="-32308"/>
                </a:stretch>
              </a:blipFill>
            </p:spPr>
            <p:txBody>
              <a:bodyPr/>
              <a:lstStyle/>
              <a:p>
                <a:r>
                  <a:rPr lang="en-IE">
                    <a:noFill/>
                  </a:rPr>
                  <a:t> </a:t>
                </a:r>
              </a:p>
            </p:txBody>
          </p:sp>
        </mc:Fallback>
      </mc:AlternateContent>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6300" y="2154190"/>
            <a:ext cx="3686175" cy="3619500"/>
          </a:xfrm>
          <a:prstGeom prst="rect">
            <a:avLst/>
          </a:prstGeom>
        </p:spPr>
      </p:pic>
      <mc:AlternateContent xmlns:mc="http://schemas.openxmlformats.org/markup-compatibility/2006" xmlns:a14="http://schemas.microsoft.com/office/drawing/2010/main">
        <mc:Choice Requires="a14">
          <p:sp>
            <p:nvSpPr>
              <p:cNvPr id="4" name="TextBox 3"/>
              <p:cNvSpPr txBox="1"/>
              <p:nvPr/>
            </p:nvSpPr>
            <p:spPr>
              <a:xfrm>
                <a:off x="1627094" y="5862926"/>
                <a:ext cx="3738435" cy="461665"/>
              </a:xfrm>
              <a:prstGeom prst="rect">
                <a:avLst/>
              </a:prstGeom>
              <a:noFill/>
            </p:spPr>
            <p:txBody>
              <a:bodyPr wrap="square" rtlCol="0">
                <a:spAutoFit/>
              </a:bodyPr>
              <a:lstStyle/>
              <a:p>
                <a:r>
                  <a:rPr lang="en-IE" sz="2400" dirty="0" smtClean="0">
                    <a:solidFill>
                      <a:srgbClr val="44546A"/>
                    </a:solidFill>
                  </a:rPr>
                  <a:t>Find </a:t>
                </a:r>
                <a14:m>
                  <m:oMath xmlns:m="http://schemas.openxmlformats.org/officeDocument/2006/math">
                    <m:r>
                      <a:rPr lang="en-IE" sz="2400" i="1" dirty="0" smtClean="0">
                        <a:solidFill>
                          <a:srgbClr val="44546A"/>
                        </a:solidFill>
                        <a:latin typeface="Cambria Math" panose="02040503050406030204" pitchFamily="18" charset="0"/>
                      </a:rPr>
                      <m:t>𝑧</m:t>
                    </m:r>
                    <m:r>
                      <a:rPr lang="en-IE" sz="2400" i="1" dirty="0" smtClean="0">
                        <a:solidFill>
                          <a:srgbClr val="44546A"/>
                        </a:solidFill>
                        <a:latin typeface="Cambria Math" panose="02040503050406030204" pitchFamily="18" charset="0"/>
                      </a:rPr>
                      <m:t> =</m:t>
                    </m:r>
                    <m:sSup>
                      <m:sSupPr>
                        <m:ctrlPr>
                          <a:rPr lang="en-IE" sz="2400" b="0" i="1" dirty="0" smtClean="0">
                            <a:solidFill>
                              <a:srgbClr val="44546A"/>
                            </a:solidFill>
                            <a:latin typeface="Cambria Math" panose="02040503050406030204" pitchFamily="18" charset="0"/>
                          </a:rPr>
                        </m:ctrlPr>
                      </m:sSupPr>
                      <m:e>
                        <m:d>
                          <m:dPr>
                            <m:ctrlPr>
                              <a:rPr lang="en-IE" sz="2400" b="0" i="1" dirty="0" smtClean="0">
                                <a:solidFill>
                                  <a:srgbClr val="44546A"/>
                                </a:solidFill>
                                <a:latin typeface="Cambria Math" panose="02040503050406030204" pitchFamily="18" charset="0"/>
                              </a:rPr>
                            </m:ctrlPr>
                          </m:dPr>
                          <m:e>
                            <m:r>
                              <a:rPr lang="en-IE" sz="2400" i="1" dirty="0" smtClean="0">
                                <a:solidFill>
                                  <a:srgbClr val="44546A"/>
                                </a:solidFill>
                                <a:latin typeface="Cambria Math" panose="02040503050406030204" pitchFamily="18" charset="0"/>
                              </a:rPr>
                              <m:t>1 + </m:t>
                            </m:r>
                            <m:r>
                              <a:rPr lang="en-IE" sz="2400" i="1" dirty="0" err="1" smtClean="0">
                                <a:solidFill>
                                  <a:srgbClr val="44546A"/>
                                </a:solidFill>
                                <a:latin typeface="Cambria Math" panose="02040503050406030204" pitchFamily="18" charset="0"/>
                              </a:rPr>
                              <m:t>𝑖</m:t>
                            </m:r>
                          </m:e>
                        </m:d>
                      </m:e>
                      <m:sup>
                        <m:r>
                          <a:rPr lang="en-IE" sz="2400" b="0" i="1" dirty="0" smtClean="0">
                            <a:solidFill>
                              <a:srgbClr val="44546A"/>
                            </a:solidFill>
                            <a:latin typeface="Cambria Math" panose="02040503050406030204" pitchFamily="18" charset="0"/>
                          </a:rPr>
                          <m:t>10</m:t>
                        </m:r>
                      </m:sup>
                    </m:sSup>
                    <m:r>
                      <a:rPr lang="en-IE" sz="2400" i="1" dirty="0" smtClean="0">
                        <a:solidFill>
                          <a:srgbClr val="44546A"/>
                        </a:solidFill>
                        <a:latin typeface="Cambria Math" panose="02040503050406030204" pitchFamily="18" charset="0"/>
                      </a:rPr>
                      <m:t> </m:t>
                    </m:r>
                  </m:oMath>
                </a14:m>
                <a:endParaRPr lang="en-IE" sz="2400" dirty="0">
                  <a:solidFill>
                    <a:srgbClr val="44546A"/>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627094" y="5862926"/>
                <a:ext cx="3738435" cy="461665"/>
              </a:xfrm>
              <a:prstGeom prst="rect">
                <a:avLst/>
              </a:prstGeom>
              <a:blipFill>
                <a:blip r:embed="rId5"/>
                <a:stretch>
                  <a:fillRect l="-2610" t="-10667" b="-30667"/>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 name="Text Placeholder 1"/>
              <p:cNvSpPr>
                <a:spLocks noGrp="1"/>
              </p:cNvSpPr>
              <p:nvPr>
                <p:ph type="body" idx="1"/>
              </p:nvPr>
            </p:nvSpPr>
            <p:spPr>
              <a:xfrm>
                <a:off x="5150224" y="1889156"/>
                <a:ext cx="6817658" cy="4356423"/>
              </a:xfrm>
            </p:spPr>
            <p:txBody>
              <a:bodyPr>
                <a:normAutofit fontScale="92500" lnSpcReduction="10000"/>
              </a:bodyPr>
              <a:lstStyle/>
              <a:p>
                <a:pPr marL="647693" indent="-342900">
                  <a:lnSpc>
                    <a:spcPct val="150000"/>
                  </a:lnSpc>
                  <a:spcBef>
                    <a:spcPts val="600"/>
                  </a:spcBef>
                  <a:buFont typeface="Arial" panose="020B0604020202020204" pitchFamily="34" charset="0"/>
                  <a:buChar char="•"/>
                </a:pPr>
                <a:r>
                  <a:rPr lang="en-IE" sz="2400" dirty="0" smtClean="0"/>
                  <a:t>From rectangular to polar form</a:t>
                </a:r>
              </a:p>
              <a:p>
                <a:pPr marL="647693" indent="-342900">
                  <a:lnSpc>
                    <a:spcPct val="150000"/>
                  </a:lnSpc>
                  <a:spcBef>
                    <a:spcPts val="600"/>
                  </a:spcBef>
                  <a:buFont typeface="Arial" panose="020B0604020202020204" pitchFamily="34" charset="0"/>
                  <a:buChar char="•"/>
                </a:pPr>
                <a14:m>
                  <m:oMath xmlns:m="http://schemas.openxmlformats.org/officeDocument/2006/math">
                    <m:r>
                      <a:rPr lang="en-IE" sz="2400" b="0" i="1" smtClean="0">
                        <a:latin typeface="Cambria Math" panose="02040503050406030204" pitchFamily="18" charset="0"/>
                      </a:rPr>
                      <m:t>1+</m:t>
                    </m:r>
                    <m:r>
                      <a:rPr lang="en-IE" sz="2400" b="0" i="1" smtClean="0">
                        <a:latin typeface="Cambria Math" panose="02040503050406030204" pitchFamily="18" charset="0"/>
                      </a:rPr>
                      <m:t>𝑖</m:t>
                    </m:r>
                    <m:r>
                      <a:rPr lang="en-IE" sz="2400" b="0" i="1" smtClean="0">
                        <a:latin typeface="Cambria Math" panose="02040503050406030204" pitchFamily="18" charset="0"/>
                      </a:rPr>
                      <m:t>=</m:t>
                    </m:r>
                    <m:rad>
                      <m:radPr>
                        <m:degHide m:val="on"/>
                        <m:ctrlPr>
                          <a:rPr lang="en-IE" sz="2400" b="0" i="1" smtClean="0">
                            <a:latin typeface="Cambria Math" panose="02040503050406030204" pitchFamily="18" charset="0"/>
                          </a:rPr>
                        </m:ctrlPr>
                      </m:radPr>
                      <m:deg/>
                      <m:e>
                        <m:r>
                          <a:rPr lang="en-IE" sz="2400" b="0" i="1" smtClean="0">
                            <a:latin typeface="Cambria Math" panose="02040503050406030204" pitchFamily="18" charset="0"/>
                          </a:rPr>
                          <m:t>2</m:t>
                        </m:r>
                      </m:e>
                    </m:rad>
                    <m:r>
                      <a:rPr lang="en-IE" sz="2400" b="0" i="1" smtClean="0">
                        <a:latin typeface="Cambria Math" panose="02040503050406030204" pitchFamily="18" charset="0"/>
                      </a:rPr>
                      <m:t>(</m:t>
                    </m:r>
                    <m:r>
                      <a:rPr lang="en-IE" sz="2400" b="0" i="1" smtClean="0">
                        <a:latin typeface="Cambria Math" panose="02040503050406030204" pitchFamily="18" charset="0"/>
                      </a:rPr>
                      <m:t>𝑐𝑜𝑠</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r>
                      <a:rPr lang="en-IE" sz="2400" b="0" i="1" smtClean="0">
                        <a:latin typeface="Cambria Math" panose="02040503050406030204" pitchFamily="18" charset="0"/>
                      </a:rPr>
                      <m:t>+1 </m:t>
                    </m:r>
                    <m:r>
                      <a:rPr lang="en-IE" sz="2400" b="0" i="1" smtClean="0">
                        <a:latin typeface="Cambria Math" panose="02040503050406030204" pitchFamily="18" charset="0"/>
                      </a:rPr>
                      <m:t>𝑠𝑖𝑛</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r>
                      <a:rPr lang="en-IE" sz="2400" b="0" i="1" smtClean="0">
                        <a:latin typeface="Cambria Math" panose="02040503050406030204" pitchFamily="18" charset="0"/>
                      </a:rPr>
                      <m:t>)</m:t>
                    </m:r>
                  </m:oMath>
                </a14:m>
                <a:endParaRPr lang="en-IE" sz="2400" dirty="0" smtClean="0"/>
              </a:p>
              <a:p>
                <a:pPr marL="647693" indent="-342900">
                  <a:lnSpc>
                    <a:spcPct val="150000"/>
                  </a:lnSpc>
                  <a:spcBef>
                    <a:spcPts val="600"/>
                  </a:spcBef>
                  <a:buFont typeface="Arial" panose="020B0604020202020204" pitchFamily="34" charset="0"/>
                  <a:buChar char="•"/>
                </a:pPr>
                <a14:m>
                  <m:oMath xmlns:m="http://schemas.openxmlformats.org/officeDocument/2006/math">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r>
                              <a:rPr lang="en-IE" sz="2400" b="0" i="1" smtClean="0">
                                <a:latin typeface="Cambria Math" panose="02040503050406030204" pitchFamily="18" charset="0"/>
                              </a:rPr>
                              <m:t>𝑖</m:t>
                            </m:r>
                          </m:e>
                        </m:d>
                      </m:e>
                      <m:sup>
                        <m:r>
                          <a:rPr lang="en-IE" sz="2400" b="0" i="1" smtClean="0">
                            <a:latin typeface="Cambria Math" panose="02040503050406030204" pitchFamily="18" charset="0"/>
                          </a:rPr>
                          <m:t>10</m:t>
                        </m:r>
                      </m:sup>
                    </m:sSup>
                    <m:r>
                      <a:rPr lang="en-IE" sz="2400" b="0" i="1" smtClean="0">
                        <a:latin typeface="Cambria Math" panose="02040503050406030204" pitchFamily="18" charset="0"/>
                      </a:rPr>
                      <m:t>=</m:t>
                    </m:r>
                    <m:sSup>
                      <m:sSupPr>
                        <m:ctrlPr>
                          <a:rPr lang="en-IE" sz="2400" b="0" i="1" smtClean="0">
                            <a:latin typeface="Cambria Math" panose="02040503050406030204" pitchFamily="18" charset="0"/>
                          </a:rPr>
                        </m:ctrlPr>
                      </m:sSupPr>
                      <m:e>
                        <m:rad>
                          <m:radPr>
                            <m:degHide m:val="on"/>
                            <m:ctrlPr>
                              <a:rPr lang="en-IE" sz="2400" b="0" i="1" smtClean="0">
                                <a:latin typeface="Cambria Math" panose="02040503050406030204" pitchFamily="18" charset="0"/>
                              </a:rPr>
                            </m:ctrlPr>
                          </m:radPr>
                          <m:deg/>
                          <m:e>
                            <m:r>
                              <a:rPr lang="en-IE" sz="2400" b="0" i="1" smtClean="0">
                                <a:latin typeface="Cambria Math" panose="02040503050406030204" pitchFamily="18" charset="0"/>
                              </a:rPr>
                              <m:t>2</m:t>
                            </m:r>
                          </m:e>
                        </m:rad>
                      </m:e>
                      <m:sup>
                        <m:r>
                          <a:rPr lang="en-IE" sz="2400" b="0" i="1" smtClean="0">
                            <a:latin typeface="Cambria Math" panose="02040503050406030204" pitchFamily="18" charset="0"/>
                          </a:rPr>
                          <m:t>10</m:t>
                        </m:r>
                      </m:sup>
                    </m:sSup>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𝑐𝑜𝑠</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r>
                              <a:rPr lang="en-IE" sz="2400" b="0" i="1" smtClean="0">
                                <a:latin typeface="Cambria Math" panose="02040503050406030204" pitchFamily="18" charset="0"/>
                              </a:rPr>
                              <m:t>+</m:t>
                            </m:r>
                            <m:r>
                              <a:rPr lang="en-IE" sz="2400" b="0" i="1" smtClean="0">
                                <a:latin typeface="Cambria Math" panose="02040503050406030204" pitchFamily="18" charset="0"/>
                              </a:rPr>
                              <m:t>𝑖</m:t>
                            </m:r>
                            <m:r>
                              <a:rPr lang="en-IE" sz="2400" b="0" i="1" smtClean="0">
                                <a:latin typeface="Cambria Math" panose="02040503050406030204" pitchFamily="18" charset="0"/>
                              </a:rPr>
                              <m:t> </m:t>
                            </m:r>
                            <m:r>
                              <a:rPr lang="en-IE" sz="2400" b="0" i="1" smtClean="0">
                                <a:latin typeface="Cambria Math" panose="02040503050406030204" pitchFamily="18" charset="0"/>
                              </a:rPr>
                              <m:t>𝑠𝑖𝑛</m:t>
                            </m:r>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e>
                        </m:d>
                      </m:e>
                      <m:sup>
                        <m:r>
                          <a:rPr lang="en-IE" sz="2400" b="0" i="1" smtClean="0">
                            <a:latin typeface="Cambria Math" panose="02040503050406030204" pitchFamily="18" charset="0"/>
                          </a:rPr>
                          <m:t>10</m:t>
                        </m:r>
                      </m:sup>
                    </m:sSup>
                  </m:oMath>
                </a14:m>
                <a:endParaRPr lang="en-IE" sz="2400" dirty="0" smtClean="0"/>
              </a:p>
              <a:p>
                <a:pPr marL="647693" indent="-342900">
                  <a:lnSpc>
                    <a:spcPct val="150000"/>
                  </a:lnSpc>
                  <a:spcBef>
                    <a:spcPts val="600"/>
                  </a:spcBef>
                  <a:buFont typeface="Arial" panose="020B0604020202020204" pitchFamily="34" charset="0"/>
                  <a:buChar char="•"/>
                </a:pPr>
                <a14:m>
                  <m:oMath xmlns:m="http://schemas.openxmlformats.org/officeDocument/2006/math">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r>
                              <a:rPr lang="en-IE" sz="2400" b="0" i="1" smtClean="0">
                                <a:latin typeface="Cambria Math" panose="02040503050406030204" pitchFamily="18" charset="0"/>
                              </a:rPr>
                              <m:t>𝑖</m:t>
                            </m:r>
                          </m:e>
                        </m:d>
                      </m:e>
                      <m:sup>
                        <m:r>
                          <a:rPr lang="en-IE" sz="2400" b="0" i="1" smtClean="0">
                            <a:latin typeface="Cambria Math" panose="02040503050406030204" pitchFamily="18" charset="0"/>
                          </a:rPr>
                          <m:t>10</m:t>
                        </m:r>
                      </m:sup>
                    </m:sSup>
                    <m:r>
                      <a:rPr lang="en-IE" sz="2400" b="0" i="1" smtClean="0">
                        <a:latin typeface="Cambria Math" panose="02040503050406030204" pitchFamily="18" charset="0"/>
                      </a:rPr>
                      <m:t>=</m:t>
                    </m:r>
                    <m:sSup>
                      <m:sSupPr>
                        <m:ctrlPr>
                          <a:rPr lang="en-IE" sz="2400" b="0" i="1" smtClean="0">
                            <a:latin typeface="Cambria Math" panose="02040503050406030204" pitchFamily="18" charset="0"/>
                          </a:rPr>
                        </m:ctrlPr>
                      </m:sSupPr>
                      <m:e>
                        <m:rad>
                          <m:radPr>
                            <m:degHide m:val="on"/>
                            <m:ctrlPr>
                              <a:rPr lang="en-IE" sz="2400" b="0" i="1" smtClean="0">
                                <a:latin typeface="Cambria Math" panose="02040503050406030204" pitchFamily="18" charset="0"/>
                              </a:rPr>
                            </m:ctrlPr>
                          </m:radPr>
                          <m:deg/>
                          <m:e>
                            <m:r>
                              <a:rPr lang="en-IE" sz="2400" b="0" i="1" smtClean="0">
                                <a:latin typeface="Cambria Math" panose="02040503050406030204" pitchFamily="18" charset="0"/>
                              </a:rPr>
                              <m:t>2</m:t>
                            </m:r>
                          </m:e>
                        </m:rad>
                      </m:e>
                      <m:sup>
                        <m:r>
                          <a:rPr lang="en-IE" sz="2400" b="0" i="1" smtClean="0">
                            <a:latin typeface="Cambria Math" panose="02040503050406030204" pitchFamily="18" charset="0"/>
                          </a:rPr>
                          <m:t>10</m:t>
                        </m:r>
                      </m:sup>
                    </m:sSup>
                    <m:d>
                      <m:dPr>
                        <m:ctrlPr>
                          <a:rPr lang="en-IE" sz="2400" b="0" i="1" smtClean="0">
                            <a:latin typeface="Cambria Math" panose="02040503050406030204" pitchFamily="18" charset="0"/>
                          </a:rPr>
                        </m:ctrlPr>
                      </m:dPr>
                      <m:e>
                        <m:r>
                          <a:rPr lang="en-IE" sz="2400" b="0" i="1" smtClean="0">
                            <a:latin typeface="Cambria Math" panose="02040503050406030204" pitchFamily="18" charset="0"/>
                          </a:rPr>
                          <m:t>𝑐𝑜𝑠</m:t>
                        </m:r>
                        <m:r>
                          <a:rPr lang="en-IE" sz="2400" b="0" i="1" smtClean="0">
                            <a:latin typeface="Cambria Math" panose="02040503050406030204" pitchFamily="18" charset="0"/>
                          </a:rPr>
                          <m:t>10</m:t>
                        </m:r>
                        <m:d>
                          <m:dPr>
                            <m:ctrlPr>
                              <a:rPr lang="en-IE" sz="2400" b="0" i="1" smtClean="0">
                                <a:latin typeface="Cambria Math" panose="02040503050406030204" pitchFamily="18" charset="0"/>
                              </a:rPr>
                            </m:ctrlPr>
                          </m:dPr>
                          <m:e>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e>
                        </m:d>
                        <m:r>
                          <a:rPr lang="en-IE" sz="2400" b="0" i="1" smtClean="0">
                            <a:latin typeface="Cambria Math" panose="02040503050406030204" pitchFamily="18" charset="0"/>
                          </a:rPr>
                          <m:t>+</m:t>
                        </m:r>
                        <m:r>
                          <a:rPr lang="en-IE" sz="2400" b="0" i="1" smtClean="0">
                            <a:latin typeface="Cambria Math" panose="02040503050406030204" pitchFamily="18" charset="0"/>
                          </a:rPr>
                          <m:t>𝑖</m:t>
                        </m:r>
                        <m:r>
                          <a:rPr lang="en-IE" sz="2400" b="0" i="1" smtClean="0">
                            <a:latin typeface="Cambria Math" panose="02040503050406030204" pitchFamily="18" charset="0"/>
                          </a:rPr>
                          <m:t> </m:t>
                        </m:r>
                        <m:r>
                          <a:rPr lang="en-IE" sz="2400" b="0" i="1" smtClean="0">
                            <a:latin typeface="Cambria Math" panose="02040503050406030204" pitchFamily="18" charset="0"/>
                          </a:rPr>
                          <m:t>𝑠𝑖𝑛</m:t>
                        </m:r>
                        <m:r>
                          <a:rPr lang="en-IE" sz="2400" b="0" i="1" smtClean="0">
                            <a:latin typeface="Cambria Math" panose="02040503050406030204" pitchFamily="18" charset="0"/>
                          </a:rPr>
                          <m:t>10</m:t>
                        </m:r>
                        <m:d>
                          <m:dPr>
                            <m:ctrlPr>
                              <a:rPr lang="en-IE" sz="2400" b="0" i="1" smtClean="0">
                                <a:latin typeface="Cambria Math" panose="02040503050406030204" pitchFamily="18" charset="0"/>
                              </a:rPr>
                            </m:ctrlPr>
                          </m:dPr>
                          <m:e>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ea typeface="Cambria Math" panose="02040503050406030204" pitchFamily="18" charset="0"/>
                                  </a:rPr>
                                  <m:t>4</m:t>
                                </m:r>
                              </m:den>
                            </m:f>
                          </m:e>
                        </m:d>
                      </m:e>
                    </m:d>
                  </m:oMath>
                </a14:m>
                <a:endParaRPr lang="en-IE" sz="2400" b="0" dirty="0" smtClean="0"/>
              </a:p>
              <a:p>
                <a:pPr marL="647693" indent="-342900">
                  <a:lnSpc>
                    <a:spcPct val="150000"/>
                  </a:lnSpc>
                  <a:spcBef>
                    <a:spcPts val="600"/>
                  </a:spcBef>
                  <a:buFont typeface="Arial" panose="020B0604020202020204" pitchFamily="34" charset="0"/>
                  <a:buChar char="•"/>
                </a:pPr>
                <a14:m>
                  <m:oMath xmlns:m="http://schemas.openxmlformats.org/officeDocument/2006/math">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r>
                              <a:rPr lang="en-IE" sz="2400" b="0" i="1" smtClean="0">
                                <a:latin typeface="Cambria Math" panose="02040503050406030204" pitchFamily="18" charset="0"/>
                              </a:rPr>
                              <m:t>𝑖</m:t>
                            </m:r>
                          </m:e>
                        </m:d>
                      </m:e>
                      <m:sup>
                        <m:r>
                          <a:rPr lang="en-IE" sz="2400" b="0" i="1" smtClean="0">
                            <a:latin typeface="Cambria Math" panose="02040503050406030204" pitchFamily="18" charset="0"/>
                          </a:rPr>
                          <m:t>10</m:t>
                        </m:r>
                      </m:sup>
                    </m:sSup>
                    <m:r>
                      <a:rPr lang="en-IE" sz="2400" b="0" i="1" smtClean="0">
                        <a:latin typeface="Cambria Math" panose="02040503050406030204" pitchFamily="18" charset="0"/>
                      </a:rPr>
                      <m:t>=32(</m:t>
                    </m:r>
                    <m:func>
                      <m:funcPr>
                        <m:ctrlPr>
                          <a:rPr lang="en-IE" sz="2400" b="0" i="1" smtClean="0">
                            <a:latin typeface="Cambria Math" panose="02040503050406030204" pitchFamily="18" charset="0"/>
                          </a:rPr>
                        </m:ctrlPr>
                      </m:funcPr>
                      <m:fName>
                        <m:r>
                          <m:rPr>
                            <m:sty m:val="p"/>
                          </m:rPr>
                          <a:rPr lang="en-IE" sz="2400" b="0" i="0" smtClean="0">
                            <a:latin typeface="Cambria Math" panose="02040503050406030204" pitchFamily="18" charset="0"/>
                          </a:rPr>
                          <m:t>cos</m:t>
                        </m:r>
                      </m:fName>
                      <m:e>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rPr>
                              <m:t>5</m:t>
                            </m:r>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rPr>
                              <m:t>2</m:t>
                            </m:r>
                          </m:den>
                        </m:f>
                        <m:r>
                          <a:rPr lang="en-IE" sz="2400" b="0" i="1" smtClean="0">
                            <a:latin typeface="Cambria Math" panose="02040503050406030204" pitchFamily="18" charset="0"/>
                          </a:rPr>
                          <m:t>+</m:t>
                        </m:r>
                        <m:r>
                          <a:rPr lang="en-IE" sz="2400" b="0" i="1" smtClean="0">
                            <a:latin typeface="Cambria Math" panose="02040503050406030204" pitchFamily="18" charset="0"/>
                          </a:rPr>
                          <m:t>𝑖</m:t>
                        </m:r>
                        <m:func>
                          <m:funcPr>
                            <m:ctrlPr>
                              <a:rPr lang="en-IE" sz="2400" b="0" i="1" smtClean="0">
                                <a:latin typeface="Cambria Math" panose="02040503050406030204" pitchFamily="18" charset="0"/>
                              </a:rPr>
                            </m:ctrlPr>
                          </m:funcPr>
                          <m:fName>
                            <m:r>
                              <m:rPr>
                                <m:sty m:val="p"/>
                              </m:rPr>
                              <a:rPr lang="en-IE" sz="2400" b="0" i="0" smtClean="0">
                                <a:latin typeface="Cambria Math" panose="02040503050406030204" pitchFamily="18" charset="0"/>
                              </a:rPr>
                              <m:t>sin</m:t>
                            </m:r>
                          </m:fName>
                          <m:e>
                            <m:f>
                              <m:fPr>
                                <m:type m:val="skw"/>
                                <m:ctrlPr>
                                  <a:rPr lang="en-IE" sz="2400" b="0" i="1" smtClean="0">
                                    <a:latin typeface="Cambria Math" panose="02040503050406030204" pitchFamily="18" charset="0"/>
                                  </a:rPr>
                                </m:ctrlPr>
                              </m:fPr>
                              <m:num>
                                <m:r>
                                  <a:rPr lang="en-IE" sz="2400" b="0" i="1" smtClean="0">
                                    <a:latin typeface="Cambria Math" panose="02040503050406030204" pitchFamily="18" charset="0"/>
                                  </a:rPr>
                                  <m:t>5</m:t>
                                </m:r>
                                <m:r>
                                  <a:rPr lang="en-IE" sz="2400" b="0" i="1" smtClean="0">
                                    <a:latin typeface="Cambria Math" panose="02040503050406030204" pitchFamily="18" charset="0"/>
                                    <a:ea typeface="Cambria Math" panose="02040503050406030204" pitchFamily="18" charset="0"/>
                                  </a:rPr>
                                  <m:t>𝜋</m:t>
                                </m:r>
                              </m:num>
                              <m:den>
                                <m:r>
                                  <a:rPr lang="en-IE" sz="2400" b="0" i="1" smtClean="0">
                                    <a:latin typeface="Cambria Math" panose="02040503050406030204" pitchFamily="18" charset="0"/>
                                  </a:rPr>
                                  <m:t>2</m:t>
                                </m:r>
                              </m:den>
                            </m:f>
                            <m:r>
                              <a:rPr lang="en-IE" sz="2400" b="0" i="1" smtClean="0">
                                <a:latin typeface="Cambria Math" panose="02040503050406030204" pitchFamily="18" charset="0"/>
                              </a:rPr>
                              <m:t>)</m:t>
                            </m:r>
                          </m:e>
                        </m:func>
                      </m:e>
                    </m:func>
                  </m:oMath>
                </a14:m>
                <a:endParaRPr lang="en-IE" sz="2400" b="0" dirty="0" smtClean="0"/>
              </a:p>
              <a:p>
                <a:pPr marL="647693" indent="-342900">
                  <a:lnSpc>
                    <a:spcPct val="150000"/>
                  </a:lnSpc>
                  <a:spcBef>
                    <a:spcPts val="600"/>
                  </a:spcBef>
                  <a:buFont typeface="Arial" panose="020B0604020202020204" pitchFamily="34" charset="0"/>
                  <a:buChar char="•"/>
                </a:pPr>
                <a14:m>
                  <m:oMath xmlns:m="http://schemas.openxmlformats.org/officeDocument/2006/math">
                    <m:sSup>
                      <m:sSupPr>
                        <m:ctrlPr>
                          <a:rPr lang="en-IE" sz="2400" b="0" i="1" dirty="0" smtClean="0">
                            <a:latin typeface="Cambria Math" panose="02040503050406030204" pitchFamily="18" charset="0"/>
                          </a:rPr>
                        </m:ctrlPr>
                      </m:sSupPr>
                      <m:e>
                        <m:d>
                          <m:dPr>
                            <m:ctrlPr>
                              <a:rPr lang="en-IE" sz="2400" b="0" i="1" dirty="0" smtClean="0">
                                <a:latin typeface="Cambria Math" panose="02040503050406030204" pitchFamily="18" charset="0"/>
                              </a:rPr>
                            </m:ctrlPr>
                          </m:dPr>
                          <m:e>
                            <m:r>
                              <a:rPr lang="en-IE" sz="2400" b="0" i="1" dirty="0" smtClean="0">
                                <a:latin typeface="Cambria Math" panose="02040503050406030204" pitchFamily="18" charset="0"/>
                              </a:rPr>
                              <m:t>1+</m:t>
                            </m:r>
                            <m:r>
                              <a:rPr lang="en-IE" sz="2400" b="0" i="1" dirty="0" smtClean="0">
                                <a:latin typeface="Cambria Math" panose="02040503050406030204" pitchFamily="18" charset="0"/>
                              </a:rPr>
                              <m:t>𝑖</m:t>
                            </m:r>
                          </m:e>
                        </m:d>
                      </m:e>
                      <m:sup>
                        <m:r>
                          <a:rPr lang="en-IE" sz="2400" b="0" i="1" dirty="0" smtClean="0">
                            <a:latin typeface="Cambria Math" panose="02040503050406030204" pitchFamily="18" charset="0"/>
                          </a:rPr>
                          <m:t>10</m:t>
                        </m:r>
                      </m:sup>
                    </m:sSup>
                    <m:r>
                      <a:rPr lang="en-IE" sz="2400" b="0" i="1" dirty="0" smtClean="0">
                        <a:latin typeface="Cambria Math" panose="02040503050406030204" pitchFamily="18" charset="0"/>
                      </a:rPr>
                      <m:t>=32(0+1</m:t>
                    </m:r>
                    <m:r>
                      <a:rPr lang="en-IE" sz="2400" b="0" i="1" dirty="0" smtClean="0">
                        <a:latin typeface="Cambria Math" panose="02040503050406030204" pitchFamily="18" charset="0"/>
                      </a:rPr>
                      <m:t>𝑖</m:t>
                    </m:r>
                    <m:r>
                      <a:rPr lang="en-IE" sz="2400" b="0" i="1" dirty="0" smtClean="0">
                        <a:latin typeface="Cambria Math" panose="02040503050406030204" pitchFamily="18" charset="0"/>
                      </a:rPr>
                      <m:t>)</m:t>
                    </m:r>
                  </m:oMath>
                </a14:m>
                <a:endParaRPr lang="en-IE" sz="2400" b="0" dirty="0" smtClean="0"/>
              </a:p>
              <a:p>
                <a:pPr marL="647693" indent="-342900">
                  <a:lnSpc>
                    <a:spcPct val="150000"/>
                  </a:lnSpc>
                  <a:spcBef>
                    <a:spcPts val="600"/>
                  </a:spcBef>
                  <a:buFont typeface="Arial" panose="020B0604020202020204" pitchFamily="34" charset="0"/>
                  <a:buChar char="•"/>
                </a:pPr>
                <a14:m>
                  <m:oMath xmlns:m="http://schemas.openxmlformats.org/officeDocument/2006/math">
                    <m:sSup>
                      <m:sSupPr>
                        <m:ctrlPr>
                          <a:rPr lang="en-IE" sz="2400" b="0" i="1" smtClean="0">
                            <a:latin typeface="Cambria Math" panose="02040503050406030204" pitchFamily="18" charset="0"/>
                          </a:rPr>
                        </m:ctrlPr>
                      </m:sSupPr>
                      <m:e>
                        <m:d>
                          <m:dPr>
                            <m:ctrlPr>
                              <a:rPr lang="en-IE" sz="2400" b="0" i="1" smtClean="0">
                                <a:latin typeface="Cambria Math" panose="02040503050406030204" pitchFamily="18" charset="0"/>
                              </a:rPr>
                            </m:ctrlPr>
                          </m:dPr>
                          <m:e>
                            <m:r>
                              <a:rPr lang="en-IE" sz="2400" b="0" i="1" smtClean="0">
                                <a:latin typeface="Cambria Math" panose="02040503050406030204" pitchFamily="18" charset="0"/>
                              </a:rPr>
                              <m:t>1+</m:t>
                            </m:r>
                            <m:r>
                              <a:rPr lang="en-IE" sz="2400" b="0" i="1" smtClean="0">
                                <a:latin typeface="Cambria Math" panose="02040503050406030204" pitchFamily="18" charset="0"/>
                              </a:rPr>
                              <m:t>𝑖</m:t>
                            </m:r>
                          </m:e>
                        </m:d>
                      </m:e>
                      <m:sup>
                        <m:r>
                          <a:rPr lang="en-IE" sz="2400" b="0" i="1" smtClean="0">
                            <a:latin typeface="Cambria Math" panose="02040503050406030204" pitchFamily="18" charset="0"/>
                          </a:rPr>
                          <m:t>10</m:t>
                        </m:r>
                      </m:sup>
                    </m:sSup>
                    <m:r>
                      <a:rPr lang="en-IE" sz="2400" b="0" i="1" smtClean="0">
                        <a:latin typeface="Cambria Math" panose="02040503050406030204" pitchFamily="18" charset="0"/>
                      </a:rPr>
                      <m:t>=0+32</m:t>
                    </m:r>
                    <m:r>
                      <a:rPr lang="en-IE" sz="2400" b="0" i="1" smtClean="0">
                        <a:latin typeface="Cambria Math" panose="02040503050406030204" pitchFamily="18" charset="0"/>
                      </a:rPr>
                      <m:t>𝑖</m:t>
                    </m:r>
                  </m:oMath>
                </a14:m>
                <a:endParaRPr lang="en-IE" sz="2400" b="0" dirty="0" smtClean="0"/>
              </a:p>
              <a:p>
                <a:pPr marL="647693" indent="-342900">
                  <a:lnSpc>
                    <a:spcPct val="150000"/>
                  </a:lnSpc>
                  <a:spcBef>
                    <a:spcPts val="600"/>
                  </a:spcBef>
                  <a:buFont typeface="Arial" panose="020B0604020202020204" pitchFamily="34" charset="0"/>
                  <a:buChar char="•"/>
                </a:pPr>
                <a:endParaRPr lang="en-IE" sz="2400" dirty="0"/>
              </a:p>
            </p:txBody>
          </p:sp>
        </mc:Choice>
        <mc:Fallback xmlns="">
          <p:sp>
            <p:nvSpPr>
              <p:cNvPr id="2" name="Text Placeholder 1"/>
              <p:cNvSpPr>
                <a:spLocks noGrp="1" noRot="1" noChangeAspect="1" noMove="1" noResize="1" noEditPoints="1" noAdjustHandles="1" noChangeArrowheads="1" noChangeShapeType="1" noTextEdit="1"/>
              </p:cNvSpPr>
              <p:nvPr>
                <p:ph type="body" idx="1"/>
              </p:nvPr>
            </p:nvSpPr>
            <p:spPr>
              <a:xfrm>
                <a:off x="5150224" y="1889156"/>
                <a:ext cx="6817658" cy="4356423"/>
              </a:xfrm>
              <a:blipFill>
                <a:blip r:embed="rId6"/>
                <a:stretch>
                  <a:fillRect/>
                </a:stretch>
              </a:blipFill>
            </p:spPr>
            <p:txBody>
              <a:bodyPr/>
              <a:lstStyle/>
              <a:p>
                <a:r>
                  <a:rPr lang="en-IE">
                    <a:noFill/>
                  </a:rPr>
                  <a:t> </a:t>
                </a:r>
              </a:p>
            </p:txBody>
          </p:sp>
        </mc:Fallback>
      </mc:AlternateContent>
      <p:cxnSp>
        <p:nvCxnSpPr>
          <p:cNvPr id="7" name="Straight Connector 6"/>
          <p:cNvCxnSpPr/>
          <p:nvPr/>
        </p:nvCxnSpPr>
        <p:spPr>
          <a:xfrm>
            <a:off x="4397188" y="2474259"/>
            <a:ext cx="26894" cy="1600200"/>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2820087" y="3705127"/>
                <a:ext cx="69924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l-GR" i="1" dirty="0">
                          <a:latin typeface="Cambria Math" panose="02040503050406030204" pitchFamily="18" charset="0"/>
                        </a:rPr>
                        <m:t>𝜃</m:t>
                      </m:r>
                    </m:oMath>
                  </m:oMathPara>
                </a14:m>
                <a:endParaRPr lang="en-IE" dirty="0"/>
              </a:p>
            </p:txBody>
          </p:sp>
        </mc:Choice>
        <mc:Fallback xmlns="">
          <p:sp>
            <p:nvSpPr>
              <p:cNvPr id="8" name="TextBox 7"/>
              <p:cNvSpPr txBox="1">
                <a:spLocks noRot="1" noChangeAspect="1" noMove="1" noResize="1" noEditPoints="1" noAdjustHandles="1" noChangeArrowheads="1" noChangeShapeType="1" noTextEdit="1"/>
              </p:cNvSpPr>
              <p:nvPr/>
            </p:nvSpPr>
            <p:spPr>
              <a:xfrm>
                <a:off x="2820087" y="3705127"/>
                <a:ext cx="699247" cy="369332"/>
              </a:xfrm>
              <a:prstGeom prst="rect">
                <a:avLst/>
              </a:prstGeom>
              <a:blipFill>
                <a:blip r:embed="rId7"/>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309902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791</TotalTime>
  <Words>228</Words>
  <Application>Microsoft Office PowerPoint</Application>
  <PresentationFormat>Widescreen</PresentationFormat>
  <Paragraphs>60</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Multiplication of Complex Numbers</vt:lpstr>
      <vt:lpstr>From Rectangular Form to Polar Form</vt:lpstr>
      <vt:lpstr>From Rectangular Form to Polar Form r(cosθ+i sinθ)</vt:lpstr>
      <vt:lpstr>PowerPoint Presentation</vt:lpstr>
      <vt:lpstr>De Moivre’s Theorem: zn = rn (cos⁡nθ+i sin⁡〖nθ)〗  Find (1+i)^10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Multiplication of Complex Numbers</dc:title>
  <dc:creator>arlene murphy</dc:creator>
  <cp:lastModifiedBy>arlene murphy</cp:lastModifiedBy>
  <cp:revision>10</cp:revision>
  <dcterms:created xsi:type="dcterms:W3CDTF">2020-03-23T14:50:00Z</dcterms:created>
  <dcterms:modified xsi:type="dcterms:W3CDTF">2020-04-02T14:32:32Z</dcterms:modified>
</cp:coreProperties>
</file>